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4fab64bef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3e258f3c04c09"/>
  </p:sldMasterIdLst>
  <p:sldIdLst>
    <p:sldId xmlns:r="http://schemas.openxmlformats.org/officeDocument/2006/relationships" id="256" r:id="R7ffa1fa5fc184c93"/>
    <p:sldId xmlns:r="http://schemas.openxmlformats.org/officeDocument/2006/relationships" id="257" r:id="Rfcbc08d047ca461e"/>
    <p:sldId xmlns:r="http://schemas.openxmlformats.org/officeDocument/2006/relationships" id="258" r:id="Rcd4fab6a9f9846d9"/>
    <p:sldId xmlns:r="http://schemas.openxmlformats.org/officeDocument/2006/relationships" id="259" r:id="R4920b081551f41a9"/>
    <p:sldId xmlns:r="http://schemas.openxmlformats.org/officeDocument/2006/relationships" id="260" r:id="Rb060c83b37224097"/>
    <p:sldId xmlns:r="http://schemas.openxmlformats.org/officeDocument/2006/relationships" id="261" r:id="R33afa26340524698"/>
    <p:sldId xmlns:r="http://schemas.openxmlformats.org/officeDocument/2006/relationships" id="262" r:id="R08b0870f0548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3e258f3c04c09" /><Relationship Type="http://schemas.openxmlformats.org/officeDocument/2006/relationships/slide" Target="/ppt/slides/slide1.xml" Id="R7ffa1fa5fc184c93" /><Relationship Type="http://schemas.openxmlformats.org/officeDocument/2006/relationships/slide" Target="/ppt/slides/slide2.xml" Id="Rfcbc08d047ca461e" /><Relationship Type="http://schemas.openxmlformats.org/officeDocument/2006/relationships/slide" Target="/ppt/slides/slide3.xml" Id="Rcd4fab6a9f9846d9" /><Relationship Type="http://schemas.openxmlformats.org/officeDocument/2006/relationships/slide" Target="/ppt/slides/slide4.xml" Id="R4920b081551f41a9" /><Relationship Type="http://schemas.openxmlformats.org/officeDocument/2006/relationships/slide" Target="/ppt/slides/slide5.xml" Id="Rb060c83b37224097" /><Relationship Type="http://schemas.openxmlformats.org/officeDocument/2006/relationships/slide" Target="/ppt/slides/slide6.xml" Id="R33afa26340524698" /><Relationship Type="http://schemas.openxmlformats.org/officeDocument/2006/relationships/slide" Target="/ppt/slides/slide7.xml" Id="R08b0870f0548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061b663a6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f11c67664938" /><Relationship Type="http://schemas.openxmlformats.org/officeDocument/2006/relationships/theme" Target="/ppt/slideMasters/theme/theme1.xml" Id="R32b040276341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ff11c6766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696236d9041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42d33744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e754d2d7e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1359a7b63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1e152c547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9067b3c48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3fb56c970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