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ba15ef0056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e9e83a78b742ba"/>
  </p:sldMasterIdLst>
  <p:sldIdLst>
    <p:sldId xmlns:r="http://schemas.openxmlformats.org/officeDocument/2006/relationships" id="256" r:id="R677afe93e4c740ea"/>
    <p:sldId xmlns:r="http://schemas.openxmlformats.org/officeDocument/2006/relationships" id="257" r:id="R2e06c09ef87446d1"/>
    <p:sldId xmlns:r="http://schemas.openxmlformats.org/officeDocument/2006/relationships" id="258" r:id="R02a9ad342663466b"/>
    <p:sldId xmlns:r="http://schemas.openxmlformats.org/officeDocument/2006/relationships" id="259" r:id="Rd5da513f055041af"/>
    <p:sldId xmlns:r="http://schemas.openxmlformats.org/officeDocument/2006/relationships" id="260" r:id="R429114c254d0481d"/>
    <p:sldId xmlns:r="http://schemas.openxmlformats.org/officeDocument/2006/relationships" id="261" r:id="Rb444e34b257f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9e83a78b742ba" /><Relationship Type="http://schemas.openxmlformats.org/officeDocument/2006/relationships/slide" Target="/ppt/slides/slide1.xml" Id="R677afe93e4c740ea" /><Relationship Type="http://schemas.openxmlformats.org/officeDocument/2006/relationships/slide" Target="/ppt/slides/slide2.xml" Id="R2e06c09ef87446d1" /><Relationship Type="http://schemas.openxmlformats.org/officeDocument/2006/relationships/slide" Target="/ppt/slides/slide3.xml" Id="R02a9ad342663466b" /><Relationship Type="http://schemas.openxmlformats.org/officeDocument/2006/relationships/slide" Target="/ppt/slides/slide4.xml" Id="Rd5da513f055041af" /><Relationship Type="http://schemas.openxmlformats.org/officeDocument/2006/relationships/slide" Target="/ppt/slides/slide5.xml" Id="R429114c254d0481d" /><Relationship Type="http://schemas.openxmlformats.org/officeDocument/2006/relationships/slide" Target="/ppt/slides/slide6.xml" Id="Rb444e34b257f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3e3f415ec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1437d4840438f" /><Relationship Type="http://schemas.openxmlformats.org/officeDocument/2006/relationships/theme" Target="/ppt/slideMasters/theme/theme1.xml" Id="R5531f2129407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1437d4840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f7b48653b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f90dac55f48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1aa5bf88c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6c10dc1004a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6fc60048b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5bc1f63f0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FLYGIND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