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2ad60c72a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d6cf1b3dd4d0d"/>
  </p:sldMasterIdLst>
  <p:sldIdLst>
    <p:sldId xmlns:r="http://schemas.openxmlformats.org/officeDocument/2006/relationships" id="256" r:id="R57b3de2a7bbe4681"/>
    <p:sldId xmlns:r="http://schemas.openxmlformats.org/officeDocument/2006/relationships" id="257" r:id="Raad4aa23a0f34eba"/>
    <p:sldId xmlns:r="http://schemas.openxmlformats.org/officeDocument/2006/relationships" id="258" r:id="R33f4afcc03af4935"/>
    <p:sldId xmlns:r="http://schemas.openxmlformats.org/officeDocument/2006/relationships" id="259" r:id="R179bec0d3820453e"/>
    <p:sldId xmlns:r="http://schemas.openxmlformats.org/officeDocument/2006/relationships" id="260" r:id="Rd1620420240f4789"/>
    <p:sldId xmlns:r="http://schemas.openxmlformats.org/officeDocument/2006/relationships" id="261" r:id="R450472635a8f4810"/>
    <p:sldId xmlns:r="http://schemas.openxmlformats.org/officeDocument/2006/relationships" id="262" r:id="R3ee246c1f51e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d6cf1b3dd4d0d" /><Relationship Type="http://schemas.openxmlformats.org/officeDocument/2006/relationships/slide" Target="/ppt/slides/slide1.xml" Id="R57b3de2a7bbe4681" /><Relationship Type="http://schemas.openxmlformats.org/officeDocument/2006/relationships/slide" Target="/ppt/slides/slide2.xml" Id="Raad4aa23a0f34eba" /><Relationship Type="http://schemas.openxmlformats.org/officeDocument/2006/relationships/slide" Target="/ppt/slides/slide3.xml" Id="R33f4afcc03af4935" /><Relationship Type="http://schemas.openxmlformats.org/officeDocument/2006/relationships/slide" Target="/ppt/slides/slide4.xml" Id="R179bec0d3820453e" /><Relationship Type="http://schemas.openxmlformats.org/officeDocument/2006/relationships/slide" Target="/ppt/slides/slide5.xml" Id="Rd1620420240f4789" /><Relationship Type="http://schemas.openxmlformats.org/officeDocument/2006/relationships/slide" Target="/ppt/slides/slide6.xml" Id="R450472635a8f4810" /><Relationship Type="http://schemas.openxmlformats.org/officeDocument/2006/relationships/slide" Target="/ppt/slides/slide7.xml" Id="R3ee246c1f51e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a74156093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f7730973414a" /><Relationship Type="http://schemas.openxmlformats.org/officeDocument/2006/relationships/theme" Target="/ppt/slideMasters/theme/theme1.xml" Id="Rfe3a266edb9d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bf7730973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95fc1287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f444316bf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fbc8ca1c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d37929ac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2f8412bf0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22ba4212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cf99f45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704 176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 VUKOVIC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