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635a8cfb8e4c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1abb4a3d4d41b5"/>
  </p:sldMasterIdLst>
  <p:sldIdLst>
    <p:sldId xmlns:r="http://schemas.openxmlformats.org/officeDocument/2006/relationships" id="256" r:id="R5729639c937747d8"/>
    <p:sldId xmlns:r="http://schemas.openxmlformats.org/officeDocument/2006/relationships" id="257" r:id="R06e762ed8ab94c82"/>
    <p:sldId xmlns:r="http://schemas.openxmlformats.org/officeDocument/2006/relationships" id="258" r:id="Rccf8a1d0376d47f3"/>
    <p:sldId xmlns:r="http://schemas.openxmlformats.org/officeDocument/2006/relationships" id="259" r:id="R7f6758a1315540e8"/>
    <p:sldId xmlns:r="http://schemas.openxmlformats.org/officeDocument/2006/relationships" id="260" r:id="Rfc0b6700814c4772"/>
    <p:sldId xmlns:r="http://schemas.openxmlformats.org/officeDocument/2006/relationships" id="261" r:id="R251e16a025344af5"/>
    <p:sldId xmlns:r="http://schemas.openxmlformats.org/officeDocument/2006/relationships" id="262" r:id="R9f70d40dfd76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abb4a3d4d41b5" /><Relationship Type="http://schemas.openxmlformats.org/officeDocument/2006/relationships/slide" Target="/ppt/slides/slide1.xml" Id="R5729639c937747d8" /><Relationship Type="http://schemas.openxmlformats.org/officeDocument/2006/relationships/slide" Target="/ppt/slides/slide2.xml" Id="R06e762ed8ab94c82" /><Relationship Type="http://schemas.openxmlformats.org/officeDocument/2006/relationships/slide" Target="/ppt/slides/slide3.xml" Id="Rccf8a1d0376d47f3" /><Relationship Type="http://schemas.openxmlformats.org/officeDocument/2006/relationships/slide" Target="/ppt/slides/slide4.xml" Id="R7f6758a1315540e8" /><Relationship Type="http://schemas.openxmlformats.org/officeDocument/2006/relationships/slide" Target="/ppt/slides/slide5.xml" Id="Rfc0b6700814c4772" /><Relationship Type="http://schemas.openxmlformats.org/officeDocument/2006/relationships/slide" Target="/ppt/slides/slide6.xml" Id="R251e16a025344af5" /><Relationship Type="http://schemas.openxmlformats.org/officeDocument/2006/relationships/slide" Target="/ppt/slides/slide7.xml" Id="R9f70d40dfd76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a5fd67f99a40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b1d6ed8ab4570" /><Relationship Type="http://schemas.openxmlformats.org/officeDocument/2006/relationships/theme" Target="/ppt/slideMasters/theme/theme1.xml" Id="R879565659ceb44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bb1d6ed8ab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651868a2645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969c466ca41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dbc63a8054d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c143a7104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fbf67c53a40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a39fb996744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be6ff6457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GREY SWAN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 SWAN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29 937 115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639 856 129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640 043 626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927 379 031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