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60974ff32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0dde72bc2b4621"/>
  </p:sldMasterIdLst>
  <p:sldIdLst>
    <p:sldId xmlns:r="http://schemas.openxmlformats.org/officeDocument/2006/relationships" id="256" r:id="Re0ddf8c4ca314429"/>
    <p:sldId xmlns:r="http://schemas.openxmlformats.org/officeDocument/2006/relationships" id="257" r:id="R138b355be0f84875"/>
    <p:sldId xmlns:r="http://schemas.openxmlformats.org/officeDocument/2006/relationships" id="258" r:id="Rc167134a873c447c"/>
    <p:sldId xmlns:r="http://schemas.openxmlformats.org/officeDocument/2006/relationships" id="259" r:id="Re8e0038161b84944"/>
    <p:sldId xmlns:r="http://schemas.openxmlformats.org/officeDocument/2006/relationships" id="260" r:id="R5e6afa0e25c54d57"/>
    <p:sldId xmlns:r="http://schemas.openxmlformats.org/officeDocument/2006/relationships" id="261" r:id="R5b681d2f63bf4cab"/>
    <p:sldId xmlns:r="http://schemas.openxmlformats.org/officeDocument/2006/relationships" id="262" r:id="R1c929f5ace6d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dde72bc2b4621" /><Relationship Type="http://schemas.openxmlformats.org/officeDocument/2006/relationships/slide" Target="/ppt/slides/slide1.xml" Id="Re0ddf8c4ca314429" /><Relationship Type="http://schemas.openxmlformats.org/officeDocument/2006/relationships/slide" Target="/ppt/slides/slide2.xml" Id="R138b355be0f84875" /><Relationship Type="http://schemas.openxmlformats.org/officeDocument/2006/relationships/slide" Target="/ppt/slides/slide3.xml" Id="Rc167134a873c447c" /><Relationship Type="http://schemas.openxmlformats.org/officeDocument/2006/relationships/slide" Target="/ppt/slides/slide4.xml" Id="Re8e0038161b84944" /><Relationship Type="http://schemas.openxmlformats.org/officeDocument/2006/relationships/slide" Target="/ppt/slides/slide5.xml" Id="R5e6afa0e25c54d57" /><Relationship Type="http://schemas.openxmlformats.org/officeDocument/2006/relationships/slide" Target="/ppt/slides/slide6.xml" Id="R5b681d2f63bf4cab" /><Relationship Type="http://schemas.openxmlformats.org/officeDocument/2006/relationships/slide" Target="/ppt/slides/slide7.xml" Id="R1c929f5ace6d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70e2310b946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09dca63374667" /><Relationship Type="http://schemas.openxmlformats.org/officeDocument/2006/relationships/theme" Target="/ppt/slideMasters/theme/theme1.xml" Id="Ra9562ab6c5a64d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09dca633746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4ea1355c046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43fdb5c9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d2a9c8177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c2cc8f790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b2b513e4c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1714e486e42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467cb7e22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15 190 406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IVARA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Elise Ivara Dahl, Armauer Hansens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927 376 776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