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30510cf5d042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56e8d2f40a4c71"/>
  </p:sldMasterIdLst>
  <p:sldIdLst>
    <p:sldId xmlns:r="http://schemas.openxmlformats.org/officeDocument/2006/relationships" id="256" r:id="R0c007ce5390c43e3"/>
    <p:sldId xmlns:r="http://schemas.openxmlformats.org/officeDocument/2006/relationships" id="257" r:id="R0f98986e5df84f62"/>
    <p:sldId xmlns:r="http://schemas.openxmlformats.org/officeDocument/2006/relationships" id="258" r:id="R9205f4768cd04190"/>
    <p:sldId xmlns:r="http://schemas.openxmlformats.org/officeDocument/2006/relationships" id="259" r:id="Ra54dc0f03ef842be"/>
    <p:sldId xmlns:r="http://schemas.openxmlformats.org/officeDocument/2006/relationships" id="260" r:id="Re93f48e2c3af4b48"/>
    <p:sldId xmlns:r="http://schemas.openxmlformats.org/officeDocument/2006/relationships" id="261" r:id="R2311ecf40d774a9c"/>
    <p:sldId xmlns:r="http://schemas.openxmlformats.org/officeDocument/2006/relationships" id="262" r:id="R791aa8dfd2f043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6e8d2f40a4c71" /><Relationship Type="http://schemas.openxmlformats.org/officeDocument/2006/relationships/slide" Target="/ppt/slides/slide1.xml" Id="R0c007ce5390c43e3" /><Relationship Type="http://schemas.openxmlformats.org/officeDocument/2006/relationships/slide" Target="/ppt/slides/slide2.xml" Id="R0f98986e5df84f62" /><Relationship Type="http://schemas.openxmlformats.org/officeDocument/2006/relationships/slide" Target="/ppt/slides/slide3.xml" Id="R9205f4768cd04190" /><Relationship Type="http://schemas.openxmlformats.org/officeDocument/2006/relationships/slide" Target="/ppt/slides/slide4.xml" Id="Ra54dc0f03ef842be" /><Relationship Type="http://schemas.openxmlformats.org/officeDocument/2006/relationships/slide" Target="/ppt/slides/slide5.xml" Id="Re93f48e2c3af4b48" /><Relationship Type="http://schemas.openxmlformats.org/officeDocument/2006/relationships/slide" Target="/ppt/slides/slide6.xml" Id="R2311ecf40d774a9c" /><Relationship Type="http://schemas.openxmlformats.org/officeDocument/2006/relationships/slide" Target="/ppt/slides/slide7.xml" Id="R791aa8dfd2f043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2975fbd574a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f5c9d51b44319" /><Relationship Type="http://schemas.openxmlformats.org/officeDocument/2006/relationships/theme" Target="/ppt/slideMasters/theme/theme1.xml" Id="Rf32fdef20fdf41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8f5c9d51b443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32fcdf69d41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7ca673f284b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ae1bbd7b941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8f8b2611442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4eecbfda544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10091fbc049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9c543bd254b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VINGLE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409 942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36 715 294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36 729 356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SARAH HERMINE FOSSUM SIMONSEN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Sarah Hermine Fossum Simonsen, Fagerborggata 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927 365 421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