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55b10e5fe443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4a1a2fcde64e5b"/>
  </p:sldMasterIdLst>
  <p:sldIdLst>
    <p:sldId xmlns:r="http://schemas.openxmlformats.org/officeDocument/2006/relationships" id="256" r:id="R343131c37ced459e"/>
    <p:sldId xmlns:r="http://schemas.openxmlformats.org/officeDocument/2006/relationships" id="257" r:id="R30ea7013ae8e444c"/>
    <p:sldId xmlns:r="http://schemas.openxmlformats.org/officeDocument/2006/relationships" id="258" r:id="R87f607ebe85347bd"/>
    <p:sldId xmlns:r="http://schemas.openxmlformats.org/officeDocument/2006/relationships" id="259" r:id="R0d090c1beea94283"/>
    <p:sldId xmlns:r="http://schemas.openxmlformats.org/officeDocument/2006/relationships" id="260" r:id="Rd8f692ea4a714403"/>
    <p:sldId xmlns:r="http://schemas.openxmlformats.org/officeDocument/2006/relationships" id="261" r:id="R3a381f909b2c4e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4a1a2fcde64e5b" /><Relationship Type="http://schemas.openxmlformats.org/officeDocument/2006/relationships/slide" Target="/ppt/slides/slide1.xml" Id="R343131c37ced459e" /><Relationship Type="http://schemas.openxmlformats.org/officeDocument/2006/relationships/slide" Target="/ppt/slides/slide2.xml" Id="R30ea7013ae8e444c" /><Relationship Type="http://schemas.openxmlformats.org/officeDocument/2006/relationships/slide" Target="/ppt/slides/slide3.xml" Id="R87f607ebe85347bd" /><Relationship Type="http://schemas.openxmlformats.org/officeDocument/2006/relationships/slide" Target="/ppt/slides/slide4.xml" Id="R0d090c1beea94283" /><Relationship Type="http://schemas.openxmlformats.org/officeDocument/2006/relationships/slide" Target="/ppt/slides/slide5.xml" Id="Rd8f692ea4a714403" /><Relationship Type="http://schemas.openxmlformats.org/officeDocument/2006/relationships/slide" Target="/ppt/slides/slide6.xml" Id="R3a381f909b2c4e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a074bada3b49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a7f8374864868" /><Relationship Type="http://schemas.openxmlformats.org/officeDocument/2006/relationships/theme" Target="/ppt/slideMasters/theme/theme1.xml" Id="Rfbc2307e11c644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ea7f83748648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e7807519043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ccc5856e9a4d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a220cb56d46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dc8d6b4c74f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a1416fe0e44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9fa1496684f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VINGLE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Sarah Hermine Fossum Simonsen, Fagerborggata 45B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927 365 421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VINGLE AS</a:t>
            </a:r>
          </a:p>
        </p:txBody>
      </p:sp>
    </p:spTree>
  </p:cSld>
  <p:clrMapOvr>
    <a:masterClrMapping xmlns:a="http://schemas.openxmlformats.org/drawingml/2006/main"/>
  </p:clrMapOvr>
</p:sld>
</file>