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ff9981cde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b2ca5d1d24641"/>
  </p:sldMasterIdLst>
  <p:sldIdLst>
    <p:sldId xmlns:r="http://schemas.openxmlformats.org/officeDocument/2006/relationships" id="256" r:id="R08a8c3a3a8c44f54"/>
    <p:sldId xmlns:r="http://schemas.openxmlformats.org/officeDocument/2006/relationships" id="257" r:id="Rd088d75debb84eeb"/>
    <p:sldId xmlns:r="http://schemas.openxmlformats.org/officeDocument/2006/relationships" id="258" r:id="R7ce4c00bd3224e9a"/>
    <p:sldId xmlns:r="http://schemas.openxmlformats.org/officeDocument/2006/relationships" id="259" r:id="Rf6e12120b8564453"/>
    <p:sldId xmlns:r="http://schemas.openxmlformats.org/officeDocument/2006/relationships" id="260" r:id="R6ac2c7ac9f084327"/>
    <p:sldId xmlns:r="http://schemas.openxmlformats.org/officeDocument/2006/relationships" id="261" r:id="R20ce10dbb44f4fea"/>
    <p:sldId xmlns:r="http://schemas.openxmlformats.org/officeDocument/2006/relationships" id="262" r:id="Ra0e4eb9b3d8d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b2ca5d1d24641" /><Relationship Type="http://schemas.openxmlformats.org/officeDocument/2006/relationships/slide" Target="/ppt/slides/slide1.xml" Id="R08a8c3a3a8c44f54" /><Relationship Type="http://schemas.openxmlformats.org/officeDocument/2006/relationships/slide" Target="/ppt/slides/slide2.xml" Id="Rd088d75debb84eeb" /><Relationship Type="http://schemas.openxmlformats.org/officeDocument/2006/relationships/slide" Target="/ppt/slides/slide3.xml" Id="R7ce4c00bd3224e9a" /><Relationship Type="http://schemas.openxmlformats.org/officeDocument/2006/relationships/slide" Target="/ppt/slides/slide4.xml" Id="Rf6e12120b8564453" /><Relationship Type="http://schemas.openxmlformats.org/officeDocument/2006/relationships/slide" Target="/ppt/slides/slide5.xml" Id="R6ac2c7ac9f084327" /><Relationship Type="http://schemas.openxmlformats.org/officeDocument/2006/relationships/slide" Target="/ppt/slides/slide6.xml" Id="R20ce10dbb44f4fea" /><Relationship Type="http://schemas.openxmlformats.org/officeDocument/2006/relationships/slide" Target="/ppt/slides/slide7.xml" Id="Ra0e4eb9b3d8d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bc31ef30a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433ed7ca42df" /><Relationship Type="http://schemas.openxmlformats.org/officeDocument/2006/relationships/theme" Target="/ppt/slideMasters/theme/theme1.xml" Id="R10af155071a8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4433ed7ca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81cc065e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2bb8aa29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0843b3dc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d69c5a5d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3fb23bb6b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fdc6fcf7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d4abafce8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36 723 852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36 737 915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 LUCIE FOSSUM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Benedicte H. Fossum, 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LUSCO AS</a:t>
            </a:r>
          </a:p>
        </p:txBody>
      </p:sp>
    </p:spTree>
  </p:cSld>
  <p:clrMapOvr>
    <a:masterClrMapping xmlns:a="http://schemas.openxmlformats.org/drawingml/2006/main"/>
  </p:clrMapOvr>
</p:sld>
</file>