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83a462a11d46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2bd1efbeeb40f2"/>
  </p:sldMasterIdLst>
  <p:sldIdLst>
    <p:sldId xmlns:r="http://schemas.openxmlformats.org/officeDocument/2006/relationships" id="256" r:id="Rfde10709f568492a"/>
    <p:sldId xmlns:r="http://schemas.openxmlformats.org/officeDocument/2006/relationships" id="257" r:id="R5b0667bce1fd4196"/>
    <p:sldId xmlns:r="http://schemas.openxmlformats.org/officeDocument/2006/relationships" id="258" r:id="Ra9cb113a5edd4785"/>
    <p:sldId xmlns:r="http://schemas.openxmlformats.org/officeDocument/2006/relationships" id="259" r:id="R0961433100f5498b"/>
    <p:sldId xmlns:r="http://schemas.openxmlformats.org/officeDocument/2006/relationships" id="260" r:id="R8b814540be0844a5"/>
    <p:sldId xmlns:r="http://schemas.openxmlformats.org/officeDocument/2006/relationships" id="261" r:id="R8a7e5061289d490c"/>
    <p:sldId xmlns:r="http://schemas.openxmlformats.org/officeDocument/2006/relationships" id="262" r:id="Rc2a4f7d3c88646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bd1efbeeb40f2" /><Relationship Type="http://schemas.openxmlformats.org/officeDocument/2006/relationships/slide" Target="/ppt/slides/slide1.xml" Id="Rfde10709f568492a" /><Relationship Type="http://schemas.openxmlformats.org/officeDocument/2006/relationships/slide" Target="/ppt/slides/slide2.xml" Id="R5b0667bce1fd4196" /><Relationship Type="http://schemas.openxmlformats.org/officeDocument/2006/relationships/slide" Target="/ppt/slides/slide3.xml" Id="Ra9cb113a5edd4785" /><Relationship Type="http://schemas.openxmlformats.org/officeDocument/2006/relationships/slide" Target="/ppt/slides/slide4.xml" Id="R0961433100f5498b" /><Relationship Type="http://schemas.openxmlformats.org/officeDocument/2006/relationships/slide" Target="/ppt/slides/slide5.xml" Id="R8b814540be0844a5" /><Relationship Type="http://schemas.openxmlformats.org/officeDocument/2006/relationships/slide" Target="/ppt/slides/slide6.xml" Id="R8a7e5061289d490c" /><Relationship Type="http://schemas.openxmlformats.org/officeDocument/2006/relationships/slide" Target="/ppt/slides/slide7.xml" Id="Rc2a4f7d3c88646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d54911c634a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1daf2ef6f48d1" /><Relationship Type="http://schemas.openxmlformats.org/officeDocument/2006/relationships/theme" Target="/ppt/slideMasters/theme/theme1.xml" Id="R9ca4819b4dc84f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c1daf2ef6f48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c24b3137e41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b9f45b21b41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79b04f54d4a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64d20581d4b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9d595183348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9c71a9c8240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9c3b467a84e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CORNELICO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CORNELICO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CORNELICO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CORNELICO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CORNELICO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CORNELICO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416 100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36 717 445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36 731 508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CORNELICO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CORNELIA FOSSUM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CORNELICO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Torjusbakken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927 365 391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CORNELICO AS</a:t>
            </a:r>
          </a:p>
        </p:txBody>
      </p:sp>
    </p:spTree>
  </p:cSld>
  <p:clrMapOvr>
    <a:masterClrMapping xmlns:a="http://schemas.openxmlformats.org/drawingml/2006/main"/>
  </p:clrMapOvr>
</p:sld>
</file>