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9730868f694a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8339848700445a"/>
  </p:sldMasterIdLst>
  <p:sldIdLst>
    <p:sldId xmlns:r="http://schemas.openxmlformats.org/officeDocument/2006/relationships" id="256" r:id="Rb5b3b36f67874b8a"/>
    <p:sldId xmlns:r="http://schemas.openxmlformats.org/officeDocument/2006/relationships" id="257" r:id="R1161183ee95848a9"/>
    <p:sldId xmlns:r="http://schemas.openxmlformats.org/officeDocument/2006/relationships" id="258" r:id="Rf0591ea08bb14f16"/>
    <p:sldId xmlns:r="http://schemas.openxmlformats.org/officeDocument/2006/relationships" id="259" r:id="R8c2168c9fafe41c4"/>
    <p:sldId xmlns:r="http://schemas.openxmlformats.org/officeDocument/2006/relationships" id="260" r:id="Rf879e7f36b5f4137"/>
    <p:sldId xmlns:r="http://schemas.openxmlformats.org/officeDocument/2006/relationships" id="261" r:id="R833be06dbd814ce1"/>
    <p:sldId xmlns:r="http://schemas.openxmlformats.org/officeDocument/2006/relationships" id="262" r:id="R4d4dee756efd45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8339848700445a" /><Relationship Type="http://schemas.openxmlformats.org/officeDocument/2006/relationships/slide" Target="/ppt/slides/slide1.xml" Id="Rb5b3b36f67874b8a" /><Relationship Type="http://schemas.openxmlformats.org/officeDocument/2006/relationships/slide" Target="/ppt/slides/slide2.xml" Id="R1161183ee95848a9" /><Relationship Type="http://schemas.openxmlformats.org/officeDocument/2006/relationships/slide" Target="/ppt/slides/slide3.xml" Id="Rf0591ea08bb14f16" /><Relationship Type="http://schemas.openxmlformats.org/officeDocument/2006/relationships/slide" Target="/ppt/slides/slide4.xml" Id="R8c2168c9fafe41c4" /><Relationship Type="http://schemas.openxmlformats.org/officeDocument/2006/relationships/slide" Target="/ppt/slides/slide5.xml" Id="Rf879e7f36b5f4137" /><Relationship Type="http://schemas.openxmlformats.org/officeDocument/2006/relationships/slide" Target="/ppt/slides/slide6.xml" Id="R833be06dbd814ce1" /><Relationship Type="http://schemas.openxmlformats.org/officeDocument/2006/relationships/slide" Target="/ppt/slides/slide7.xml" Id="R4d4dee756efd45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26f661685e45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8a47316234066" /><Relationship Type="http://schemas.openxmlformats.org/officeDocument/2006/relationships/theme" Target="/ppt/slideMasters/theme/theme1.xml" Id="R0279cf38deea4b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c8a473162340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72baf276b46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c49958fa04e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54b355ebb47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42d30e6f246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5aa840f204c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b0b4fdec547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80c65a7a442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PMTØMMERVOLD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PMTØMMERVOLD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PMTØMMERVOLD AS ble etablert [år] og holder til i Hemsedal.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PMTØMMERVOLD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PMTØMMERVOLD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PMTØMMERVOLD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214 101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1 512 414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1 551 914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PMTØMMERVOLD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MAGNAR TØMMERVOLD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PMTØMMERVOLD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Magnar Tømmervold, Grøndalsvegen 65A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3560 Hemsedal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927 363 771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PMTØMMERVOLD AS</a:t>
            </a:r>
          </a:p>
        </p:txBody>
      </p:sp>
    </p:spTree>
  </p:cSld>
  <p:clrMapOvr>
    <a:masterClrMapping xmlns:a="http://schemas.openxmlformats.org/drawingml/2006/main"/>
  </p:clrMapOvr>
</p:sld>
</file>