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75f710719a41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56e70cbddc4223"/>
  </p:sldMasterIdLst>
  <p:sldIdLst>
    <p:sldId xmlns:r="http://schemas.openxmlformats.org/officeDocument/2006/relationships" id="256" r:id="Rbcf98a091e814c85"/>
    <p:sldId xmlns:r="http://schemas.openxmlformats.org/officeDocument/2006/relationships" id="257" r:id="Rf75cd6895c2f49bb"/>
    <p:sldId xmlns:r="http://schemas.openxmlformats.org/officeDocument/2006/relationships" id="258" r:id="Ra5eef7de4ffe4600"/>
    <p:sldId xmlns:r="http://schemas.openxmlformats.org/officeDocument/2006/relationships" id="259" r:id="R977a055a26a647c1"/>
    <p:sldId xmlns:r="http://schemas.openxmlformats.org/officeDocument/2006/relationships" id="260" r:id="R88d63ce05ac741ec"/>
    <p:sldId xmlns:r="http://schemas.openxmlformats.org/officeDocument/2006/relationships" id="261" r:id="R3a3728049a2d4631"/>
    <p:sldId xmlns:r="http://schemas.openxmlformats.org/officeDocument/2006/relationships" id="262" r:id="Ra2f6b409378348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56e70cbddc4223" /><Relationship Type="http://schemas.openxmlformats.org/officeDocument/2006/relationships/slide" Target="/ppt/slides/slide1.xml" Id="Rbcf98a091e814c85" /><Relationship Type="http://schemas.openxmlformats.org/officeDocument/2006/relationships/slide" Target="/ppt/slides/slide2.xml" Id="Rf75cd6895c2f49bb" /><Relationship Type="http://schemas.openxmlformats.org/officeDocument/2006/relationships/slide" Target="/ppt/slides/slide3.xml" Id="Ra5eef7de4ffe4600" /><Relationship Type="http://schemas.openxmlformats.org/officeDocument/2006/relationships/slide" Target="/ppt/slides/slide4.xml" Id="R977a055a26a647c1" /><Relationship Type="http://schemas.openxmlformats.org/officeDocument/2006/relationships/slide" Target="/ppt/slides/slide5.xml" Id="R88d63ce05ac741ec" /><Relationship Type="http://schemas.openxmlformats.org/officeDocument/2006/relationships/slide" Target="/ppt/slides/slide6.xml" Id="R3a3728049a2d4631" /><Relationship Type="http://schemas.openxmlformats.org/officeDocument/2006/relationships/slide" Target="/ppt/slides/slide7.xml" Id="Ra2f6b409378348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865175128e42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9d33c1feb4d3c" /><Relationship Type="http://schemas.openxmlformats.org/officeDocument/2006/relationships/theme" Target="/ppt/slideMasters/theme/theme1.xml" Id="R3fd20a22358c49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49d33c1feb4d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da25070ae4c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35e840bff4a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6db94986842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09324795e4e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aa61746ae43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5bf3a01ef44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f37e7c83a4b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ES-HOLDING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−205 967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−636 887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−955 126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7 526 042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SJØFLOT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Enromvegen 173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927 363 585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