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eafcffc4f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787e65c8342bf"/>
  </p:sldMasterIdLst>
  <p:sldIdLst>
    <p:sldId xmlns:r="http://schemas.openxmlformats.org/officeDocument/2006/relationships" id="256" r:id="R5b70ef08f6a74710"/>
    <p:sldId xmlns:r="http://schemas.openxmlformats.org/officeDocument/2006/relationships" id="257" r:id="R6cfd2ec087d84653"/>
    <p:sldId xmlns:r="http://schemas.openxmlformats.org/officeDocument/2006/relationships" id="258" r:id="R937778aa3c2246cd"/>
    <p:sldId xmlns:r="http://schemas.openxmlformats.org/officeDocument/2006/relationships" id="259" r:id="Rfae3f3f8b0ff4ebd"/>
    <p:sldId xmlns:r="http://schemas.openxmlformats.org/officeDocument/2006/relationships" id="260" r:id="R6b2f432241184005"/>
    <p:sldId xmlns:r="http://schemas.openxmlformats.org/officeDocument/2006/relationships" id="261" r:id="Rfdd268b4a6c4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787e65c8342bf" /><Relationship Type="http://schemas.openxmlformats.org/officeDocument/2006/relationships/slide" Target="/ppt/slides/slide1.xml" Id="R5b70ef08f6a74710" /><Relationship Type="http://schemas.openxmlformats.org/officeDocument/2006/relationships/slide" Target="/ppt/slides/slide2.xml" Id="R6cfd2ec087d84653" /><Relationship Type="http://schemas.openxmlformats.org/officeDocument/2006/relationships/slide" Target="/ppt/slides/slide3.xml" Id="R937778aa3c2246cd" /><Relationship Type="http://schemas.openxmlformats.org/officeDocument/2006/relationships/slide" Target="/ppt/slides/slide4.xml" Id="Rfae3f3f8b0ff4ebd" /><Relationship Type="http://schemas.openxmlformats.org/officeDocument/2006/relationships/slide" Target="/ppt/slides/slide5.xml" Id="R6b2f432241184005" /><Relationship Type="http://schemas.openxmlformats.org/officeDocument/2006/relationships/slide" Target="/ppt/slides/slide6.xml" Id="Rfdd268b4a6c4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79149dc6b40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193d25b114a61" /><Relationship Type="http://schemas.openxmlformats.org/officeDocument/2006/relationships/theme" Target="/ppt/slideMasters/theme/theme1.xml" Id="R67f47aa58686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193d25b114a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379f6e599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fc66e7c4d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f1c76c8f4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c2221760f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cf56b128f40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b859e898f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Enromvegen 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