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834d97b6e47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ba3041ebc4688"/>
  </p:sldMasterIdLst>
  <p:sldIdLst>
    <p:sldId xmlns:r="http://schemas.openxmlformats.org/officeDocument/2006/relationships" id="256" r:id="R2795634cbb6d4668"/>
    <p:sldId xmlns:r="http://schemas.openxmlformats.org/officeDocument/2006/relationships" id="257" r:id="R2d84c0910e6e49d4"/>
    <p:sldId xmlns:r="http://schemas.openxmlformats.org/officeDocument/2006/relationships" id="258" r:id="R5c571ab42a774aaf"/>
    <p:sldId xmlns:r="http://schemas.openxmlformats.org/officeDocument/2006/relationships" id="259" r:id="Rb9f38c7796414f7a"/>
    <p:sldId xmlns:r="http://schemas.openxmlformats.org/officeDocument/2006/relationships" id="260" r:id="R00c036688a7f4dd6"/>
    <p:sldId xmlns:r="http://schemas.openxmlformats.org/officeDocument/2006/relationships" id="261" r:id="R72f46e01aec54ad6"/>
    <p:sldId xmlns:r="http://schemas.openxmlformats.org/officeDocument/2006/relationships" id="262" r:id="R87324ce77ca9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ba3041ebc4688" /><Relationship Type="http://schemas.openxmlformats.org/officeDocument/2006/relationships/slide" Target="/ppt/slides/slide1.xml" Id="R2795634cbb6d4668" /><Relationship Type="http://schemas.openxmlformats.org/officeDocument/2006/relationships/slide" Target="/ppt/slides/slide2.xml" Id="R2d84c0910e6e49d4" /><Relationship Type="http://schemas.openxmlformats.org/officeDocument/2006/relationships/slide" Target="/ppt/slides/slide3.xml" Id="R5c571ab42a774aaf" /><Relationship Type="http://schemas.openxmlformats.org/officeDocument/2006/relationships/slide" Target="/ppt/slides/slide4.xml" Id="Rb9f38c7796414f7a" /><Relationship Type="http://schemas.openxmlformats.org/officeDocument/2006/relationships/slide" Target="/ppt/slides/slide5.xml" Id="R00c036688a7f4dd6" /><Relationship Type="http://schemas.openxmlformats.org/officeDocument/2006/relationships/slide" Target="/ppt/slides/slide6.xml" Id="R72f46e01aec54ad6" /><Relationship Type="http://schemas.openxmlformats.org/officeDocument/2006/relationships/slide" Target="/ppt/slides/slide7.xml" Id="R87324ce77ca9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32164cba5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65e2d9c914991" /><Relationship Type="http://schemas.openxmlformats.org/officeDocument/2006/relationships/theme" Target="/ppt/slideMasters/theme/theme1.xml" Id="Rb2aeb05f680f49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c65e2d9c9149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efc4e1894e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0e523c059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0c46d5e0b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ec12c332848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086a49822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d1b17ffed45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2acdabe22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TTUV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TTUV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TTUV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TTUV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TTUV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TTUV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TTUV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TUV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TTUV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Tuv, Furuvegen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927 363 534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TTUV AS</a:t>
            </a:r>
          </a:p>
        </p:txBody>
      </p:sp>
    </p:spTree>
  </p:cSld>
  <p:clrMapOvr>
    <a:masterClrMapping xmlns:a="http://schemas.openxmlformats.org/drawingml/2006/main"/>
  </p:clrMapOvr>
</p:sld>
</file>