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7b0904944d46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7e0d03dffd4b6f"/>
  </p:sldMasterIdLst>
  <p:sldIdLst>
    <p:sldId xmlns:r="http://schemas.openxmlformats.org/officeDocument/2006/relationships" id="256" r:id="R9959fda0ab504566"/>
    <p:sldId xmlns:r="http://schemas.openxmlformats.org/officeDocument/2006/relationships" id="257" r:id="Reb3c1294ad9344ce"/>
    <p:sldId xmlns:r="http://schemas.openxmlformats.org/officeDocument/2006/relationships" id="258" r:id="R9bea6ab4be104f91"/>
    <p:sldId xmlns:r="http://schemas.openxmlformats.org/officeDocument/2006/relationships" id="259" r:id="R2bd60e35cb9943e2"/>
    <p:sldId xmlns:r="http://schemas.openxmlformats.org/officeDocument/2006/relationships" id="260" r:id="R02e4f3922e5e49a7"/>
    <p:sldId xmlns:r="http://schemas.openxmlformats.org/officeDocument/2006/relationships" id="261" r:id="R43d559fb88124422"/>
    <p:sldId xmlns:r="http://schemas.openxmlformats.org/officeDocument/2006/relationships" id="262" r:id="R533d00e2ccee46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e0d03dffd4b6f" /><Relationship Type="http://schemas.openxmlformats.org/officeDocument/2006/relationships/slide" Target="/ppt/slides/slide1.xml" Id="R9959fda0ab504566" /><Relationship Type="http://schemas.openxmlformats.org/officeDocument/2006/relationships/slide" Target="/ppt/slides/slide2.xml" Id="Reb3c1294ad9344ce" /><Relationship Type="http://schemas.openxmlformats.org/officeDocument/2006/relationships/slide" Target="/ppt/slides/slide3.xml" Id="R9bea6ab4be104f91" /><Relationship Type="http://schemas.openxmlformats.org/officeDocument/2006/relationships/slide" Target="/ppt/slides/slide4.xml" Id="R2bd60e35cb9943e2" /><Relationship Type="http://schemas.openxmlformats.org/officeDocument/2006/relationships/slide" Target="/ppt/slides/slide5.xml" Id="R02e4f3922e5e49a7" /><Relationship Type="http://schemas.openxmlformats.org/officeDocument/2006/relationships/slide" Target="/ppt/slides/slide6.xml" Id="R43d559fb88124422" /><Relationship Type="http://schemas.openxmlformats.org/officeDocument/2006/relationships/slide" Target="/ppt/slides/slide7.xml" Id="R533d00e2ccee46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9cfc643a243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a270666f94a1c" /><Relationship Type="http://schemas.openxmlformats.org/officeDocument/2006/relationships/theme" Target="/ppt/slideMasters/theme/theme1.xml" Id="Rbfae3ed57af64b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fa270666f94a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69a62940a48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686dddb0d43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d3410886540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7992af91a44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c652ac3e342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3ed2f95464d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9b8a452ee47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SANDVIK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SANDVIK AS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1 405 143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2 277 496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3 829 628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SANDVIK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Sagstadvegen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5919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927 356 805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