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a93a58495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13fdf8a1b499c"/>
  </p:sldMasterIdLst>
  <p:sldIdLst>
    <p:sldId xmlns:r="http://schemas.openxmlformats.org/officeDocument/2006/relationships" id="256" r:id="R226c4332409f4b4e"/>
    <p:sldId xmlns:r="http://schemas.openxmlformats.org/officeDocument/2006/relationships" id="257" r:id="R20f97409376946f6"/>
    <p:sldId xmlns:r="http://schemas.openxmlformats.org/officeDocument/2006/relationships" id="258" r:id="R9e873572349442e4"/>
    <p:sldId xmlns:r="http://schemas.openxmlformats.org/officeDocument/2006/relationships" id="259" r:id="R52ccc005fe0041f0"/>
    <p:sldId xmlns:r="http://schemas.openxmlformats.org/officeDocument/2006/relationships" id="260" r:id="R582ea846b92e4bda"/>
    <p:sldId xmlns:r="http://schemas.openxmlformats.org/officeDocument/2006/relationships" id="261" r:id="R802ca116f0ee4b11"/>
    <p:sldId xmlns:r="http://schemas.openxmlformats.org/officeDocument/2006/relationships" id="262" r:id="Rd580045f9119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13fdf8a1b499c" /><Relationship Type="http://schemas.openxmlformats.org/officeDocument/2006/relationships/slide" Target="/ppt/slides/slide1.xml" Id="R226c4332409f4b4e" /><Relationship Type="http://schemas.openxmlformats.org/officeDocument/2006/relationships/slide" Target="/ppt/slides/slide2.xml" Id="R20f97409376946f6" /><Relationship Type="http://schemas.openxmlformats.org/officeDocument/2006/relationships/slide" Target="/ppt/slides/slide3.xml" Id="R9e873572349442e4" /><Relationship Type="http://schemas.openxmlformats.org/officeDocument/2006/relationships/slide" Target="/ppt/slides/slide4.xml" Id="R52ccc005fe0041f0" /><Relationship Type="http://schemas.openxmlformats.org/officeDocument/2006/relationships/slide" Target="/ppt/slides/slide5.xml" Id="R582ea846b92e4bda" /><Relationship Type="http://schemas.openxmlformats.org/officeDocument/2006/relationships/slide" Target="/ppt/slides/slide6.xml" Id="R802ca116f0ee4b11" /><Relationship Type="http://schemas.openxmlformats.org/officeDocument/2006/relationships/slide" Target="/ppt/slides/slide7.xml" Id="Rd580045f9119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91f97d766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ce2232e304518" /><Relationship Type="http://schemas.openxmlformats.org/officeDocument/2006/relationships/theme" Target="/ppt/slideMasters/theme/theme1.xml" Id="R56db6d444541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ce2232e30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24e739359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0dc403934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c36e63c2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c58945455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122c172f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73091f0e7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b3804ee5b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DRANGSLAND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513 475 678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