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ae0eaa9db84c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7cad134cbd43e5"/>
  </p:sldMasterIdLst>
  <p:sldIdLst>
    <p:sldId xmlns:r="http://schemas.openxmlformats.org/officeDocument/2006/relationships" id="256" r:id="Re86ed0d9f53a4bb1"/>
    <p:sldId xmlns:r="http://schemas.openxmlformats.org/officeDocument/2006/relationships" id="257" r:id="R8267bd0905444655"/>
    <p:sldId xmlns:r="http://schemas.openxmlformats.org/officeDocument/2006/relationships" id="258" r:id="R607cc09366264058"/>
    <p:sldId xmlns:r="http://schemas.openxmlformats.org/officeDocument/2006/relationships" id="259" r:id="R9521a2de25184e2e"/>
    <p:sldId xmlns:r="http://schemas.openxmlformats.org/officeDocument/2006/relationships" id="260" r:id="R70b7aa6fe717405a"/>
    <p:sldId xmlns:r="http://schemas.openxmlformats.org/officeDocument/2006/relationships" id="261" r:id="R315b6b3744a14b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7cad134cbd43e5" /><Relationship Type="http://schemas.openxmlformats.org/officeDocument/2006/relationships/slide" Target="/ppt/slides/slide1.xml" Id="Re86ed0d9f53a4bb1" /><Relationship Type="http://schemas.openxmlformats.org/officeDocument/2006/relationships/slide" Target="/ppt/slides/slide2.xml" Id="R8267bd0905444655" /><Relationship Type="http://schemas.openxmlformats.org/officeDocument/2006/relationships/slide" Target="/ppt/slides/slide3.xml" Id="R607cc09366264058" /><Relationship Type="http://schemas.openxmlformats.org/officeDocument/2006/relationships/slide" Target="/ppt/slides/slide4.xml" Id="R9521a2de25184e2e" /><Relationship Type="http://schemas.openxmlformats.org/officeDocument/2006/relationships/slide" Target="/ppt/slides/slide5.xml" Id="R70b7aa6fe717405a" /><Relationship Type="http://schemas.openxmlformats.org/officeDocument/2006/relationships/slide" Target="/ppt/slides/slide6.xml" Id="R315b6b3744a14b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b7713aa26848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70a681178047f4" /><Relationship Type="http://schemas.openxmlformats.org/officeDocument/2006/relationships/theme" Target="/ppt/slideMasters/theme/theme1.xml" Id="R6581098fca334a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70a681178047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90a0a2cd4d49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63c2c460ec42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87c98ff5d442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6fbe598acd4d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e6615100514a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f9a0adfbad45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DRANGSLAND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DRANGSLAND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DRANGSLAND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DRANGSLAND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DRANGSLAND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DRANGSLAND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Ryghs vei 17A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927 347 156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DRANGSLAND KAPITAL AS</a:t>
            </a:r>
          </a:p>
        </p:txBody>
      </p:sp>
    </p:spTree>
  </p:cSld>
  <p:clrMapOvr>
    <a:masterClrMapping xmlns:a="http://schemas.openxmlformats.org/drawingml/2006/main"/>
  </p:clrMapOvr>
</p:sld>
</file>