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d18ca80af64a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521acd50ff4d6e"/>
  </p:sldMasterIdLst>
  <p:sldIdLst>
    <p:sldId xmlns:r="http://schemas.openxmlformats.org/officeDocument/2006/relationships" id="256" r:id="R3cbd3e7b3224415e"/>
    <p:sldId xmlns:r="http://schemas.openxmlformats.org/officeDocument/2006/relationships" id="257" r:id="Rbb90474ffc1748cd"/>
    <p:sldId xmlns:r="http://schemas.openxmlformats.org/officeDocument/2006/relationships" id="258" r:id="Rc25181a98e5c4818"/>
    <p:sldId xmlns:r="http://schemas.openxmlformats.org/officeDocument/2006/relationships" id="259" r:id="R5d5e038a42a2453c"/>
    <p:sldId xmlns:r="http://schemas.openxmlformats.org/officeDocument/2006/relationships" id="260" r:id="R82bec7f6b8d74d03"/>
    <p:sldId xmlns:r="http://schemas.openxmlformats.org/officeDocument/2006/relationships" id="261" r:id="R2f086d14f5f54f43"/>
    <p:sldId xmlns:r="http://schemas.openxmlformats.org/officeDocument/2006/relationships" id="262" r:id="R1bc1eab0fb704a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521acd50ff4d6e" /><Relationship Type="http://schemas.openxmlformats.org/officeDocument/2006/relationships/slide" Target="/ppt/slides/slide1.xml" Id="R3cbd3e7b3224415e" /><Relationship Type="http://schemas.openxmlformats.org/officeDocument/2006/relationships/slide" Target="/ppt/slides/slide2.xml" Id="Rbb90474ffc1748cd" /><Relationship Type="http://schemas.openxmlformats.org/officeDocument/2006/relationships/slide" Target="/ppt/slides/slide3.xml" Id="Rc25181a98e5c4818" /><Relationship Type="http://schemas.openxmlformats.org/officeDocument/2006/relationships/slide" Target="/ppt/slides/slide4.xml" Id="R5d5e038a42a2453c" /><Relationship Type="http://schemas.openxmlformats.org/officeDocument/2006/relationships/slide" Target="/ppt/slides/slide5.xml" Id="R82bec7f6b8d74d03" /><Relationship Type="http://schemas.openxmlformats.org/officeDocument/2006/relationships/slide" Target="/ppt/slides/slide6.xml" Id="R2f086d14f5f54f43" /><Relationship Type="http://schemas.openxmlformats.org/officeDocument/2006/relationships/slide" Target="/ppt/slides/slide7.xml" Id="R1bc1eab0fb704a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7b729f56de4d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fafeb7d3b4a8a" /><Relationship Type="http://schemas.openxmlformats.org/officeDocument/2006/relationships/theme" Target="/ppt/slideMasters/theme/theme1.xml" Id="Ra330af2b28814d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efafeb7d3b4a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1e96d58ca49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687948ef94c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9c1ba4cea4d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4430f83724e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03cf5ea884b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24ef6247d47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cad5109e444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KLYPESTØLEN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KLYPESTØLEN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KLYPESTØLEN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KLYPESTØLEN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KLYPESTØLEN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KLYPESTØLEN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184 229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1 607 140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KLYPESTØLEN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TOMMY MYTHE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KLYPESTØLEN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Tommy Mythe, Bøkkerveien 12C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927 341 220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KLYPESTØLEN AS</a:t>
            </a:r>
          </a:p>
        </p:txBody>
      </p:sp>
    </p:spTree>
  </p:cSld>
  <p:clrMapOvr>
    <a:masterClrMapping xmlns:a="http://schemas.openxmlformats.org/drawingml/2006/main"/>
  </p:clrMapOvr>
</p:sld>
</file>