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9919ecb6e847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0ecbfc94234617"/>
  </p:sldMasterIdLst>
  <p:sldIdLst>
    <p:sldId xmlns:r="http://schemas.openxmlformats.org/officeDocument/2006/relationships" id="256" r:id="Re448bd210bb147fd"/>
    <p:sldId xmlns:r="http://schemas.openxmlformats.org/officeDocument/2006/relationships" id="257" r:id="Rc5f3816b066c47c1"/>
    <p:sldId xmlns:r="http://schemas.openxmlformats.org/officeDocument/2006/relationships" id="258" r:id="Rfb00edd459ab4b6b"/>
    <p:sldId xmlns:r="http://schemas.openxmlformats.org/officeDocument/2006/relationships" id="259" r:id="Rc7f361a627ed46ea"/>
    <p:sldId xmlns:r="http://schemas.openxmlformats.org/officeDocument/2006/relationships" id="260" r:id="Rda69dac58fda4882"/>
    <p:sldId xmlns:r="http://schemas.openxmlformats.org/officeDocument/2006/relationships" id="261" r:id="R913b9a8bf2cb4888"/>
    <p:sldId xmlns:r="http://schemas.openxmlformats.org/officeDocument/2006/relationships" id="262" r:id="R9a16637197c846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0ecbfc94234617" /><Relationship Type="http://schemas.openxmlformats.org/officeDocument/2006/relationships/slide" Target="/ppt/slides/slide1.xml" Id="Re448bd210bb147fd" /><Relationship Type="http://schemas.openxmlformats.org/officeDocument/2006/relationships/slide" Target="/ppt/slides/slide2.xml" Id="Rc5f3816b066c47c1" /><Relationship Type="http://schemas.openxmlformats.org/officeDocument/2006/relationships/slide" Target="/ppt/slides/slide3.xml" Id="Rfb00edd459ab4b6b" /><Relationship Type="http://schemas.openxmlformats.org/officeDocument/2006/relationships/slide" Target="/ppt/slides/slide4.xml" Id="Rc7f361a627ed46ea" /><Relationship Type="http://schemas.openxmlformats.org/officeDocument/2006/relationships/slide" Target="/ppt/slides/slide5.xml" Id="Rda69dac58fda4882" /><Relationship Type="http://schemas.openxmlformats.org/officeDocument/2006/relationships/slide" Target="/ppt/slides/slide6.xml" Id="R913b9a8bf2cb4888" /><Relationship Type="http://schemas.openxmlformats.org/officeDocument/2006/relationships/slide" Target="/ppt/slides/slide7.xml" Id="R9a16637197c846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6fae6e91ba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3ed9e77124eb6" /><Relationship Type="http://schemas.openxmlformats.org/officeDocument/2006/relationships/theme" Target="/ppt/slideMasters/theme/theme1.xml" Id="R4b3961751d7740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73ed9e77124e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af0c6171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80f6c1f884f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d08880340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67e6c8ef4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f628a83f544c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f6bcf35d547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21d967b1a4f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LANDSKAPSHOTELL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LANDSKAPSHOTELL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13 536 534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FØSA EIENDOM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KLYPESTØLEN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Mythe, Bøkkerveien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