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b725f95d064a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8dba600a5f4263"/>
  </p:sldMasterIdLst>
  <p:sldIdLst>
    <p:sldId xmlns:r="http://schemas.openxmlformats.org/officeDocument/2006/relationships" id="256" r:id="R4e45b54371e84ffa"/>
    <p:sldId xmlns:r="http://schemas.openxmlformats.org/officeDocument/2006/relationships" id="257" r:id="R639ab5cf318f4d86"/>
    <p:sldId xmlns:r="http://schemas.openxmlformats.org/officeDocument/2006/relationships" id="258" r:id="R010c06b832744629"/>
    <p:sldId xmlns:r="http://schemas.openxmlformats.org/officeDocument/2006/relationships" id="259" r:id="R62f06d32decb4939"/>
    <p:sldId xmlns:r="http://schemas.openxmlformats.org/officeDocument/2006/relationships" id="260" r:id="R6f139ff5da13478a"/>
    <p:sldId xmlns:r="http://schemas.openxmlformats.org/officeDocument/2006/relationships" id="261" r:id="R95600055f6814f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dba600a5f4263" /><Relationship Type="http://schemas.openxmlformats.org/officeDocument/2006/relationships/slide" Target="/ppt/slides/slide1.xml" Id="R4e45b54371e84ffa" /><Relationship Type="http://schemas.openxmlformats.org/officeDocument/2006/relationships/slide" Target="/ppt/slides/slide2.xml" Id="R639ab5cf318f4d86" /><Relationship Type="http://schemas.openxmlformats.org/officeDocument/2006/relationships/slide" Target="/ppt/slides/slide3.xml" Id="R010c06b832744629" /><Relationship Type="http://schemas.openxmlformats.org/officeDocument/2006/relationships/slide" Target="/ppt/slides/slide4.xml" Id="R62f06d32decb4939" /><Relationship Type="http://schemas.openxmlformats.org/officeDocument/2006/relationships/slide" Target="/ppt/slides/slide5.xml" Id="R6f139ff5da13478a" /><Relationship Type="http://schemas.openxmlformats.org/officeDocument/2006/relationships/slide" Target="/ppt/slides/slide6.xml" Id="R95600055f6814f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2e32b5d3743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54503b21a4dec" /><Relationship Type="http://schemas.openxmlformats.org/officeDocument/2006/relationships/theme" Target="/ppt/slideMasters/theme/theme1.xml" Id="R294233c83e4942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054503b21a4d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d581831714f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ccb1a69314e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0b0fefb0441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d8375ed3d4c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e0ffe2ff745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db9856d3640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LANDSKAPSHOTELL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LANDSKAPSHOTELL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LANDSKAPSHOTELL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LANDSKAPSHOTELL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LANDSKAPSHOTELL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LANDSKAPSHOTELL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Tommy Mythe, Bøkkerveien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927 335 808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LANDSKAPSHOTELL AS</a:t>
            </a:r>
          </a:p>
        </p:txBody>
      </p:sp>
    </p:spTree>
  </p:cSld>
  <p:clrMapOvr>
    <a:masterClrMapping xmlns:a="http://schemas.openxmlformats.org/drawingml/2006/main"/>
  </p:clrMapOvr>
</p:sld>
</file>