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ca5a92259740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b26b7c4e1546ca"/>
  </p:sldMasterIdLst>
  <p:sldIdLst>
    <p:sldId xmlns:r="http://schemas.openxmlformats.org/officeDocument/2006/relationships" id="256" r:id="R326585558d684163"/>
    <p:sldId xmlns:r="http://schemas.openxmlformats.org/officeDocument/2006/relationships" id="257" r:id="R6820783cc4e84cfc"/>
    <p:sldId xmlns:r="http://schemas.openxmlformats.org/officeDocument/2006/relationships" id="258" r:id="R67bd97be2e6f4d53"/>
    <p:sldId xmlns:r="http://schemas.openxmlformats.org/officeDocument/2006/relationships" id="259" r:id="R15e79b653c5d4470"/>
    <p:sldId xmlns:r="http://schemas.openxmlformats.org/officeDocument/2006/relationships" id="260" r:id="Rfed391c69bf34308"/>
    <p:sldId xmlns:r="http://schemas.openxmlformats.org/officeDocument/2006/relationships" id="261" r:id="R23fff03fceff4a9d"/>
    <p:sldId xmlns:r="http://schemas.openxmlformats.org/officeDocument/2006/relationships" id="262" r:id="Rc06dec896a2442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b26b7c4e1546ca" /><Relationship Type="http://schemas.openxmlformats.org/officeDocument/2006/relationships/slide" Target="/ppt/slides/slide1.xml" Id="R326585558d684163" /><Relationship Type="http://schemas.openxmlformats.org/officeDocument/2006/relationships/slide" Target="/ppt/slides/slide2.xml" Id="R6820783cc4e84cfc" /><Relationship Type="http://schemas.openxmlformats.org/officeDocument/2006/relationships/slide" Target="/ppt/slides/slide3.xml" Id="R67bd97be2e6f4d53" /><Relationship Type="http://schemas.openxmlformats.org/officeDocument/2006/relationships/slide" Target="/ppt/slides/slide4.xml" Id="R15e79b653c5d4470" /><Relationship Type="http://schemas.openxmlformats.org/officeDocument/2006/relationships/slide" Target="/ppt/slides/slide5.xml" Id="Rfed391c69bf34308" /><Relationship Type="http://schemas.openxmlformats.org/officeDocument/2006/relationships/slide" Target="/ppt/slides/slide6.xml" Id="R23fff03fceff4a9d" /><Relationship Type="http://schemas.openxmlformats.org/officeDocument/2006/relationships/slide" Target="/ppt/slides/slide7.xml" Id="Rc06dec896a2442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5dd828a3324d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f793a2e2846e2" /><Relationship Type="http://schemas.openxmlformats.org/officeDocument/2006/relationships/theme" Target="/ppt/slideMasters/theme/theme1.xml" Id="R9cbe5a0103b34a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ff793a2e2846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bbef9c06c4c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45c9f146744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d04fa12a846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2ee0951f246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7fc40a3de40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9f960335c4d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d64ab4d0348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TO-K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TO-K FORVALTNING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248 674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939 924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1 945 415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GRØNVOLD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Kølbrenna 104B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2388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927 335 077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