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648574cc4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0021cac1a4ce0"/>
  </p:sldMasterIdLst>
  <p:sldIdLst>
    <p:sldId xmlns:r="http://schemas.openxmlformats.org/officeDocument/2006/relationships" id="256" r:id="Rdd23652b06724bd0"/>
    <p:sldId xmlns:r="http://schemas.openxmlformats.org/officeDocument/2006/relationships" id="257" r:id="Rd7482811e6d640a2"/>
    <p:sldId xmlns:r="http://schemas.openxmlformats.org/officeDocument/2006/relationships" id="258" r:id="Rb0d0bc03870143a7"/>
    <p:sldId xmlns:r="http://schemas.openxmlformats.org/officeDocument/2006/relationships" id="259" r:id="R21e7d3cf78a04919"/>
    <p:sldId xmlns:r="http://schemas.openxmlformats.org/officeDocument/2006/relationships" id="260" r:id="R8b787492d04f4564"/>
    <p:sldId xmlns:r="http://schemas.openxmlformats.org/officeDocument/2006/relationships" id="261" r:id="R1e743e4c1e0d4861"/>
    <p:sldId xmlns:r="http://schemas.openxmlformats.org/officeDocument/2006/relationships" id="262" r:id="Ra120f3fe2d9c48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0021cac1a4ce0" /><Relationship Type="http://schemas.openxmlformats.org/officeDocument/2006/relationships/slide" Target="/ppt/slides/slide1.xml" Id="Rdd23652b06724bd0" /><Relationship Type="http://schemas.openxmlformats.org/officeDocument/2006/relationships/slide" Target="/ppt/slides/slide2.xml" Id="Rd7482811e6d640a2" /><Relationship Type="http://schemas.openxmlformats.org/officeDocument/2006/relationships/slide" Target="/ppt/slides/slide3.xml" Id="Rb0d0bc03870143a7" /><Relationship Type="http://schemas.openxmlformats.org/officeDocument/2006/relationships/slide" Target="/ppt/slides/slide4.xml" Id="R21e7d3cf78a04919" /><Relationship Type="http://schemas.openxmlformats.org/officeDocument/2006/relationships/slide" Target="/ppt/slides/slide5.xml" Id="R8b787492d04f4564" /><Relationship Type="http://schemas.openxmlformats.org/officeDocument/2006/relationships/slide" Target="/ppt/slides/slide6.xml" Id="R1e743e4c1e0d4861" /><Relationship Type="http://schemas.openxmlformats.org/officeDocument/2006/relationships/slide" Target="/ppt/slides/slide7.xml" Id="Ra120f3fe2d9c48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e7d9cd0cc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567afbf7e417f" /><Relationship Type="http://schemas.openxmlformats.org/officeDocument/2006/relationships/theme" Target="/ppt/slideMasters/theme/theme1.xml" Id="Rbcab9b59a2c242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f567afbf7e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6dfcd419c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a36ae44bf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024d50bfc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88d9fba81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8032aa2c7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cba6a3cdd44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9468e0e2b40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ETS CAPITAL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183 271 237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184 032 108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TORKELL TVEITEVOLL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Vindmøllhagen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927 310 902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ETS CAPITAL AS</a:t>
            </a:r>
          </a:p>
        </p:txBody>
      </p:sp>
    </p:spTree>
  </p:cSld>
  <p:clrMapOvr>
    <a:masterClrMapping xmlns:a="http://schemas.openxmlformats.org/drawingml/2006/main"/>
  </p:clrMapOvr>
</p:sld>
</file>