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713916855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4082dd12d4b0f"/>
  </p:sldMasterIdLst>
  <p:sldIdLst>
    <p:sldId xmlns:r="http://schemas.openxmlformats.org/officeDocument/2006/relationships" id="256" r:id="R87d3677aff1a44e1"/>
    <p:sldId xmlns:r="http://schemas.openxmlformats.org/officeDocument/2006/relationships" id="257" r:id="Rb473c6c0a9ad4cf2"/>
    <p:sldId xmlns:r="http://schemas.openxmlformats.org/officeDocument/2006/relationships" id="258" r:id="R34b640b3322c416a"/>
    <p:sldId xmlns:r="http://schemas.openxmlformats.org/officeDocument/2006/relationships" id="259" r:id="Rced56905f47743ee"/>
    <p:sldId xmlns:r="http://schemas.openxmlformats.org/officeDocument/2006/relationships" id="260" r:id="R5c16c64ac2b242dc"/>
    <p:sldId xmlns:r="http://schemas.openxmlformats.org/officeDocument/2006/relationships" id="261" r:id="R155ccc8e08c646f9"/>
    <p:sldId xmlns:r="http://schemas.openxmlformats.org/officeDocument/2006/relationships" id="262" r:id="R5e283d9888e8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4082dd12d4b0f" /><Relationship Type="http://schemas.openxmlformats.org/officeDocument/2006/relationships/slide" Target="/ppt/slides/slide1.xml" Id="R87d3677aff1a44e1" /><Relationship Type="http://schemas.openxmlformats.org/officeDocument/2006/relationships/slide" Target="/ppt/slides/slide2.xml" Id="Rb473c6c0a9ad4cf2" /><Relationship Type="http://schemas.openxmlformats.org/officeDocument/2006/relationships/slide" Target="/ppt/slides/slide3.xml" Id="R34b640b3322c416a" /><Relationship Type="http://schemas.openxmlformats.org/officeDocument/2006/relationships/slide" Target="/ppt/slides/slide4.xml" Id="Rced56905f47743ee" /><Relationship Type="http://schemas.openxmlformats.org/officeDocument/2006/relationships/slide" Target="/ppt/slides/slide5.xml" Id="R5c16c64ac2b242dc" /><Relationship Type="http://schemas.openxmlformats.org/officeDocument/2006/relationships/slide" Target="/ppt/slides/slide6.xml" Id="R155ccc8e08c646f9" /><Relationship Type="http://schemas.openxmlformats.org/officeDocument/2006/relationships/slide" Target="/ppt/slides/slide7.xml" Id="R5e283d9888e8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1500ae8d7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e2715473147a9" /><Relationship Type="http://schemas.openxmlformats.org/officeDocument/2006/relationships/theme" Target="/ppt/slideMasters/theme/theme1.xml" Id="R95aa6785e21d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e2715473147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ae8c1ade2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708d5b1e4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670e3c64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e1ad24b6b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980beb8f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3ec6aa59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82d044029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