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f6848d5d874e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8cbaf6d74148d1"/>
  </p:sldMasterIdLst>
  <p:sldIdLst>
    <p:sldId xmlns:r="http://schemas.openxmlformats.org/officeDocument/2006/relationships" id="256" r:id="R185dd4b9ec9c4cfa"/>
    <p:sldId xmlns:r="http://schemas.openxmlformats.org/officeDocument/2006/relationships" id="257" r:id="R2f1d0ef190e64430"/>
    <p:sldId xmlns:r="http://schemas.openxmlformats.org/officeDocument/2006/relationships" id="258" r:id="R5e82bb6480be4988"/>
    <p:sldId xmlns:r="http://schemas.openxmlformats.org/officeDocument/2006/relationships" id="259" r:id="R5a21e6a0b9654113"/>
    <p:sldId xmlns:r="http://schemas.openxmlformats.org/officeDocument/2006/relationships" id="260" r:id="R7d3c98cbb0134b5e"/>
    <p:sldId xmlns:r="http://schemas.openxmlformats.org/officeDocument/2006/relationships" id="261" r:id="Rdbb759e7fc4c4b02"/>
    <p:sldId xmlns:r="http://schemas.openxmlformats.org/officeDocument/2006/relationships" id="262" r:id="R70a8304c03b24a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cbaf6d74148d1" /><Relationship Type="http://schemas.openxmlformats.org/officeDocument/2006/relationships/slide" Target="/ppt/slides/slide1.xml" Id="R185dd4b9ec9c4cfa" /><Relationship Type="http://schemas.openxmlformats.org/officeDocument/2006/relationships/slide" Target="/ppt/slides/slide2.xml" Id="R2f1d0ef190e64430" /><Relationship Type="http://schemas.openxmlformats.org/officeDocument/2006/relationships/slide" Target="/ppt/slides/slide3.xml" Id="R5e82bb6480be4988" /><Relationship Type="http://schemas.openxmlformats.org/officeDocument/2006/relationships/slide" Target="/ppt/slides/slide4.xml" Id="R5a21e6a0b9654113" /><Relationship Type="http://schemas.openxmlformats.org/officeDocument/2006/relationships/slide" Target="/ppt/slides/slide5.xml" Id="R7d3c98cbb0134b5e" /><Relationship Type="http://schemas.openxmlformats.org/officeDocument/2006/relationships/slide" Target="/ppt/slides/slide6.xml" Id="Rdbb759e7fc4c4b02" /><Relationship Type="http://schemas.openxmlformats.org/officeDocument/2006/relationships/slide" Target="/ppt/slides/slide7.xml" Id="R70a8304c03b24a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2d60c05c84d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0acb8c3b644eb" /><Relationship Type="http://schemas.openxmlformats.org/officeDocument/2006/relationships/theme" Target="/ppt/slideMasters/theme/theme1.xml" Id="Rc8831df0766c4c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d0acb8c3b644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8f798800040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7405ec75e45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5d34735e747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5d15db6e7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a92ef20d146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b5910b11545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45206ed8f4c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SANDBERG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SANDBERG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SANDBERG HOLDING AS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SANDBERG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SANDBERG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SANDBERG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1 098 292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701 590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SANDBERG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BRØNDUM SANDBERG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SANDBERG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Haugane 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3409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927 281 171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SANDBERG HOLDING AS</a:t>
            </a:r>
          </a:p>
        </p:txBody>
      </p:sp>
    </p:spTree>
  </p:cSld>
  <p:clrMapOvr>
    <a:masterClrMapping xmlns:a="http://schemas.openxmlformats.org/drawingml/2006/main"/>
  </p:clrMapOvr>
</p:sld>
</file>