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dedda950e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57dcfded64184"/>
  </p:sldMasterIdLst>
  <p:sldIdLst>
    <p:sldId xmlns:r="http://schemas.openxmlformats.org/officeDocument/2006/relationships" id="256" r:id="Rf35f90a4332b4fbe"/>
    <p:sldId xmlns:r="http://schemas.openxmlformats.org/officeDocument/2006/relationships" id="257" r:id="Rf999f04bd4144c14"/>
    <p:sldId xmlns:r="http://schemas.openxmlformats.org/officeDocument/2006/relationships" id="258" r:id="R62056c72d7f24cfd"/>
    <p:sldId xmlns:r="http://schemas.openxmlformats.org/officeDocument/2006/relationships" id="259" r:id="R8aeb14c2640945a6"/>
    <p:sldId xmlns:r="http://schemas.openxmlformats.org/officeDocument/2006/relationships" id="260" r:id="R7f5f0a0679924a04"/>
    <p:sldId xmlns:r="http://schemas.openxmlformats.org/officeDocument/2006/relationships" id="261" r:id="R31d9f45765424f95"/>
    <p:sldId xmlns:r="http://schemas.openxmlformats.org/officeDocument/2006/relationships" id="262" r:id="R77e72d16d7e2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57dcfded64184" /><Relationship Type="http://schemas.openxmlformats.org/officeDocument/2006/relationships/slide" Target="/ppt/slides/slide1.xml" Id="Rf35f90a4332b4fbe" /><Relationship Type="http://schemas.openxmlformats.org/officeDocument/2006/relationships/slide" Target="/ppt/slides/slide2.xml" Id="Rf999f04bd4144c14" /><Relationship Type="http://schemas.openxmlformats.org/officeDocument/2006/relationships/slide" Target="/ppt/slides/slide3.xml" Id="R62056c72d7f24cfd" /><Relationship Type="http://schemas.openxmlformats.org/officeDocument/2006/relationships/slide" Target="/ppt/slides/slide4.xml" Id="R8aeb14c2640945a6" /><Relationship Type="http://schemas.openxmlformats.org/officeDocument/2006/relationships/slide" Target="/ppt/slides/slide5.xml" Id="R7f5f0a0679924a04" /><Relationship Type="http://schemas.openxmlformats.org/officeDocument/2006/relationships/slide" Target="/ppt/slides/slide6.xml" Id="R31d9f45765424f95" /><Relationship Type="http://schemas.openxmlformats.org/officeDocument/2006/relationships/slide" Target="/ppt/slides/slide7.xml" Id="R77e72d16d7e2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6fc35fb74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c974f4b5640e3" /><Relationship Type="http://schemas.openxmlformats.org/officeDocument/2006/relationships/theme" Target="/ppt/slideMasters/theme/theme1.xml" Id="R1370d9f1ee8f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c974f4b56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ae8158b2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14d2bb9ec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cfe5f6de3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a5ce76c8b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b928dbd8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bb90d4ee1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7a44a725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