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b1561980b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70e7a8e4749e0"/>
  </p:sldMasterIdLst>
  <p:sldIdLst>
    <p:sldId xmlns:r="http://schemas.openxmlformats.org/officeDocument/2006/relationships" id="256" r:id="R0b04eccf731647b1"/>
    <p:sldId xmlns:r="http://schemas.openxmlformats.org/officeDocument/2006/relationships" id="257" r:id="Rc6b02449659042ed"/>
    <p:sldId xmlns:r="http://schemas.openxmlformats.org/officeDocument/2006/relationships" id="258" r:id="Rc82265d3c1524eae"/>
    <p:sldId xmlns:r="http://schemas.openxmlformats.org/officeDocument/2006/relationships" id="259" r:id="Rec0e6b4704ad4078"/>
    <p:sldId xmlns:r="http://schemas.openxmlformats.org/officeDocument/2006/relationships" id="260" r:id="R277797df53424ca5"/>
    <p:sldId xmlns:r="http://schemas.openxmlformats.org/officeDocument/2006/relationships" id="261" r:id="R2c1dd61b6290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70e7a8e4749e0" /><Relationship Type="http://schemas.openxmlformats.org/officeDocument/2006/relationships/slide" Target="/ppt/slides/slide1.xml" Id="R0b04eccf731647b1" /><Relationship Type="http://schemas.openxmlformats.org/officeDocument/2006/relationships/slide" Target="/ppt/slides/slide2.xml" Id="Rc6b02449659042ed" /><Relationship Type="http://schemas.openxmlformats.org/officeDocument/2006/relationships/slide" Target="/ppt/slides/slide3.xml" Id="Rc82265d3c1524eae" /><Relationship Type="http://schemas.openxmlformats.org/officeDocument/2006/relationships/slide" Target="/ppt/slides/slide4.xml" Id="Rec0e6b4704ad4078" /><Relationship Type="http://schemas.openxmlformats.org/officeDocument/2006/relationships/slide" Target="/ppt/slides/slide5.xml" Id="R277797df53424ca5" /><Relationship Type="http://schemas.openxmlformats.org/officeDocument/2006/relationships/slide" Target="/ppt/slides/slide6.xml" Id="R2c1dd61b6290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c6e51a64b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ab9ebc91a40ca" /><Relationship Type="http://schemas.openxmlformats.org/officeDocument/2006/relationships/theme" Target="/ppt/slideMasters/theme/theme1.xml" Id="Rf935305e1d10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ab9ebc91a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c4f6e655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ba12a1ab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5a906320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da096200c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61baa8e5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d33164508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