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eca8ae5c84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dc92d2b2f34de9"/>
  </p:sldMasterIdLst>
  <p:sldIdLst>
    <p:sldId xmlns:r="http://schemas.openxmlformats.org/officeDocument/2006/relationships" id="256" r:id="Rbc8a60ca855c4bba"/>
    <p:sldId xmlns:r="http://schemas.openxmlformats.org/officeDocument/2006/relationships" id="257" r:id="R591897b554bf4d9d"/>
    <p:sldId xmlns:r="http://schemas.openxmlformats.org/officeDocument/2006/relationships" id="258" r:id="R23b1c1a34a154624"/>
    <p:sldId xmlns:r="http://schemas.openxmlformats.org/officeDocument/2006/relationships" id="259" r:id="R6542c7157d2e4542"/>
    <p:sldId xmlns:r="http://schemas.openxmlformats.org/officeDocument/2006/relationships" id="260" r:id="R8b53d00032a546b5"/>
    <p:sldId xmlns:r="http://schemas.openxmlformats.org/officeDocument/2006/relationships" id="261" r:id="Rc141b3cf18f14435"/>
    <p:sldId xmlns:r="http://schemas.openxmlformats.org/officeDocument/2006/relationships" id="262" r:id="R9b5cb20bfda1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c92d2b2f34de9" /><Relationship Type="http://schemas.openxmlformats.org/officeDocument/2006/relationships/slide" Target="/ppt/slides/slide1.xml" Id="Rbc8a60ca855c4bba" /><Relationship Type="http://schemas.openxmlformats.org/officeDocument/2006/relationships/slide" Target="/ppt/slides/slide2.xml" Id="R591897b554bf4d9d" /><Relationship Type="http://schemas.openxmlformats.org/officeDocument/2006/relationships/slide" Target="/ppt/slides/slide3.xml" Id="R23b1c1a34a154624" /><Relationship Type="http://schemas.openxmlformats.org/officeDocument/2006/relationships/slide" Target="/ppt/slides/slide4.xml" Id="R6542c7157d2e4542" /><Relationship Type="http://schemas.openxmlformats.org/officeDocument/2006/relationships/slide" Target="/ppt/slides/slide5.xml" Id="R8b53d00032a546b5" /><Relationship Type="http://schemas.openxmlformats.org/officeDocument/2006/relationships/slide" Target="/ppt/slides/slide6.xml" Id="Rc141b3cf18f14435" /><Relationship Type="http://schemas.openxmlformats.org/officeDocument/2006/relationships/slide" Target="/ppt/slides/slide7.xml" Id="R9b5cb20bfda1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9ab662d0b46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139b470dc4674" /><Relationship Type="http://schemas.openxmlformats.org/officeDocument/2006/relationships/theme" Target="/ppt/slideMasters/theme/theme1.xml" Id="Re483123d7e38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139b470dc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f7b77c86d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c36471f4645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f6aa062d44d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ec320081149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a0c6edada40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3fbbbfbaf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fce07e97444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114 500 421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117 475 671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OHR CECILIE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OHR ERIK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927 223 724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