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0993871bf74d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0e50893ed246ad"/>
  </p:sldMasterIdLst>
  <p:sldIdLst>
    <p:sldId xmlns:r="http://schemas.openxmlformats.org/officeDocument/2006/relationships" id="256" r:id="R675a028966b14dc0"/>
    <p:sldId xmlns:r="http://schemas.openxmlformats.org/officeDocument/2006/relationships" id="257" r:id="R0bdf380927054f35"/>
    <p:sldId xmlns:r="http://schemas.openxmlformats.org/officeDocument/2006/relationships" id="258" r:id="R0bb2caf6dd4f4976"/>
    <p:sldId xmlns:r="http://schemas.openxmlformats.org/officeDocument/2006/relationships" id="259" r:id="Rd467bb416fd04087"/>
    <p:sldId xmlns:r="http://schemas.openxmlformats.org/officeDocument/2006/relationships" id="260" r:id="R144796de1499405c"/>
    <p:sldId xmlns:r="http://schemas.openxmlformats.org/officeDocument/2006/relationships" id="261" r:id="R49db20a6871e43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0e50893ed246ad" /><Relationship Type="http://schemas.openxmlformats.org/officeDocument/2006/relationships/slide" Target="/ppt/slides/slide1.xml" Id="R675a028966b14dc0" /><Relationship Type="http://schemas.openxmlformats.org/officeDocument/2006/relationships/slide" Target="/ppt/slides/slide2.xml" Id="R0bdf380927054f35" /><Relationship Type="http://schemas.openxmlformats.org/officeDocument/2006/relationships/slide" Target="/ppt/slides/slide3.xml" Id="R0bb2caf6dd4f4976" /><Relationship Type="http://schemas.openxmlformats.org/officeDocument/2006/relationships/slide" Target="/ppt/slides/slide4.xml" Id="Rd467bb416fd04087" /><Relationship Type="http://schemas.openxmlformats.org/officeDocument/2006/relationships/slide" Target="/ppt/slides/slide5.xml" Id="R144796de1499405c" /><Relationship Type="http://schemas.openxmlformats.org/officeDocument/2006/relationships/slide" Target="/ppt/slides/slide6.xml" Id="R49db20a6871e43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36906578ad4c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506d4d0214f84" /><Relationship Type="http://schemas.openxmlformats.org/officeDocument/2006/relationships/theme" Target="/ppt/slideMasters/theme/theme1.xml" Id="R3c1dc90826f042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8506d4d0214f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ebe45599848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b8863a77a42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208f7561946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83054ad8c4a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005b4eb9844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ec99d759043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ERIK OHR EIENDOM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OHR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OHR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OHR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OHR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OHR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Investorforum Nordmøre AS, Fosnagata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927 223 724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OHR EIENDOM HOLDING AS</a:t>
            </a:r>
          </a:p>
        </p:txBody>
      </p:sp>
    </p:spTree>
  </p:cSld>
  <p:clrMapOvr>
    <a:masterClrMapping xmlns:a="http://schemas.openxmlformats.org/drawingml/2006/main"/>
  </p:clrMapOvr>
</p:sld>
</file>