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a8beb0ed9b45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a5cd9293de4b3c"/>
  </p:sldMasterIdLst>
  <p:sldIdLst>
    <p:sldId xmlns:r="http://schemas.openxmlformats.org/officeDocument/2006/relationships" id="256" r:id="Re1fe33ff1bbb4e09"/>
    <p:sldId xmlns:r="http://schemas.openxmlformats.org/officeDocument/2006/relationships" id="257" r:id="Rcdacbbbd8aea49df"/>
    <p:sldId xmlns:r="http://schemas.openxmlformats.org/officeDocument/2006/relationships" id="258" r:id="R50a4c58fde724d0c"/>
    <p:sldId xmlns:r="http://schemas.openxmlformats.org/officeDocument/2006/relationships" id="259" r:id="R3df3eb8eb4004fb8"/>
    <p:sldId xmlns:r="http://schemas.openxmlformats.org/officeDocument/2006/relationships" id="260" r:id="Rcfedc42c0dd7441e"/>
    <p:sldId xmlns:r="http://schemas.openxmlformats.org/officeDocument/2006/relationships" id="261" r:id="Raa6fc3a2ed3d4ed3"/>
    <p:sldId xmlns:r="http://schemas.openxmlformats.org/officeDocument/2006/relationships" id="262" r:id="R1a27215da4cc48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a5cd9293de4b3c" /><Relationship Type="http://schemas.openxmlformats.org/officeDocument/2006/relationships/slide" Target="/ppt/slides/slide1.xml" Id="Re1fe33ff1bbb4e09" /><Relationship Type="http://schemas.openxmlformats.org/officeDocument/2006/relationships/slide" Target="/ppt/slides/slide2.xml" Id="Rcdacbbbd8aea49df" /><Relationship Type="http://schemas.openxmlformats.org/officeDocument/2006/relationships/slide" Target="/ppt/slides/slide3.xml" Id="R50a4c58fde724d0c" /><Relationship Type="http://schemas.openxmlformats.org/officeDocument/2006/relationships/slide" Target="/ppt/slides/slide4.xml" Id="R3df3eb8eb4004fb8" /><Relationship Type="http://schemas.openxmlformats.org/officeDocument/2006/relationships/slide" Target="/ppt/slides/slide5.xml" Id="Rcfedc42c0dd7441e" /><Relationship Type="http://schemas.openxmlformats.org/officeDocument/2006/relationships/slide" Target="/ppt/slides/slide6.xml" Id="Raa6fc3a2ed3d4ed3" /><Relationship Type="http://schemas.openxmlformats.org/officeDocument/2006/relationships/slide" Target="/ppt/slides/slide7.xml" Id="R1a27215da4cc48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7d9630df504d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bbfdf0d1814383" /><Relationship Type="http://schemas.openxmlformats.org/officeDocument/2006/relationships/theme" Target="/ppt/slideMasters/theme/theme1.xml" Id="R11e0ecddc3844a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bbfdf0d18143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a8612c8224f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7502cafd8942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5fbc610eb64d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a422e7d1947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989f22e13e40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cf0cba9ad340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a63cdde314c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SKARTVEIT REGNSKAP OG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SKARTVEIT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SKARTVEIT REGNSKAP OG RÅDGIVNING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SKARTVEIT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SKARTVEIT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SKARTVEIT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1 178 855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85 873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224 810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SKARTVEIT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SKARTVEIT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SKARTVEIT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Fjellmoveien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4072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927 213 753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SKARTVEIT REGNSKAP OG RÅDGIVNING AS</a:t>
            </a:r>
          </a:p>
        </p:txBody>
      </p:sp>
    </p:spTree>
  </p:cSld>
  <p:clrMapOvr>
    <a:masterClrMapping xmlns:a="http://schemas.openxmlformats.org/drawingml/2006/main"/>
  </p:clrMapOvr>
</p:sld>
</file>