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f2f82ceff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bda57eecc4508"/>
  </p:sldMasterIdLst>
  <p:sldIdLst>
    <p:sldId xmlns:r="http://schemas.openxmlformats.org/officeDocument/2006/relationships" id="256" r:id="R4136c95d06944d94"/>
    <p:sldId xmlns:r="http://schemas.openxmlformats.org/officeDocument/2006/relationships" id="257" r:id="R2929a2c07ea14bdc"/>
    <p:sldId xmlns:r="http://schemas.openxmlformats.org/officeDocument/2006/relationships" id="258" r:id="Rc062a902e9e64377"/>
    <p:sldId xmlns:r="http://schemas.openxmlformats.org/officeDocument/2006/relationships" id="259" r:id="R81a6306402fa4730"/>
    <p:sldId xmlns:r="http://schemas.openxmlformats.org/officeDocument/2006/relationships" id="260" r:id="R5420981728e241c7"/>
    <p:sldId xmlns:r="http://schemas.openxmlformats.org/officeDocument/2006/relationships" id="261" r:id="Rd2935b244eb24f25"/>
    <p:sldId xmlns:r="http://schemas.openxmlformats.org/officeDocument/2006/relationships" id="262" r:id="Rf77e093cf874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bda57eecc4508" /><Relationship Type="http://schemas.openxmlformats.org/officeDocument/2006/relationships/slide" Target="/ppt/slides/slide1.xml" Id="R4136c95d06944d94" /><Relationship Type="http://schemas.openxmlformats.org/officeDocument/2006/relationships/slide" Target="/ppt/slides/slide2.xml" Id="R2929a2c07ea14bdc" /><Relationship Type="http://schemas.openxmlformats.org/officeDocument/2006/relationships/slide" Target="/ppt/slides/slide3.xml" Id="Rc062a902e9e64377" /><Relationship Type="http://schemas.openxmlformats.org/officeDocument/2006/relationships/slide" Target="/ppt/slides/slide4.xml" Id="R81a6306402fa4730" /><Relationship Type="http://schemas.openxmlformats.org/officeDocument/2006/relationships/slide" Target="/ppt/slides/slide5.xml" Id="R5420981728e241c7" /><Relationship Type="http://schemas.openxmlformats.org/officeDocument/2006/relationships/slide" Target="/ppt/slides/slide6.xml" Id="Rd2935b244eb24f25" /><Relationship Type="http://schemas.openxmlformats.org/officeDocument/2006/relationships/slide" Target="/ppt/slides/slide7.xml" Id="Rf77e093cf874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f007a2352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f22c7f4741e8" /><Relationship Type="http://schemas.openxmlformats.org/officeDocument/2006/relationships/theme" Target="/ppt/slideMasters/theme/theme1.xml" Id="Ra90f13548c74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4f22c7f47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722e8e47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86c4cd47a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6ad92ab52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9f5cae70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27f71e0b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d9416578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4c116490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MAUDAL LEON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Sørafjellveien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SANDNES AS</a:t>
            </a:r>
          </a:p>
        </p:txBody>
      </p:sp>
    </p:spTree>
  </p:cSld>
  <p:clrMapOvr>
    <a:masterClrMapping xmlns:a="http://schemas.openxmlformats.org/drawingml/2006/main"/>
  </p:clrMapOvr>
</p:sld>
</file>