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76a8cde68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182ed0aec4dcd"/>
  </p:sldMasterIdLst>
  <p:sldIdLst>
    <p:sldId xmlns:r="http://schemas.openxmlformats.org/officeDocument/2006/relationships" id="256" r:id="Rb9f5f882a8664a7d"/>
    <p:sldId xmlns:r="http://schemas.openxmlformats.org/officeDocument/2006/relationships" id="257" r:id="R19c4e9675ed6405c"/>
    <p:sldId xmlns:r="http://schemas.openxmlformats.org/officeDocument/2006/relationships" id="258" r:id="Rd44ff25bc7904060"/>
    <p:sldId xmlns:r="http://schemas.openxmlformats.org/officeDocument/2006/relationships" id="259" r:id="Re749960424bf4d00"/>
    <p:sldId xmlns:r="http://schemas.openxmlformats.org/officeDocument/2006/relationships" id="260" r:id="R2543559c48504cce"/>
    <p:sldId xmlns:r="http://schemas.openxmlformats.org/officeDocument/2006/relationships" id="261" r:id="R7b5fff6e94054ae7"/>
    <p:sldId xmlns:r="http://schemas.openxmlformats.org/officeDocument/2006/relationships" id="262" r:id="R48548f28df3c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182ed0aec4dcd" /><Relationship Type="http://schemas.openxmlformats.org/officeDocument/2006/relationships/slide" Target="/ppt/slides/slide1.xml" Id="Rb9f5f882a8664a7d" /><Relationship Type="http://schemas.openxmlformats.org/officeDocument/2006/relationships/slide" Target="/ppt/slides/slide2.xml" Id="R19c4e9675ed6405c" /><Relationship Type="http://schemas.openxmlformats.org/officeDocument/2006/relationships/slide" Target="/ppt/slides/slide3.xml" Id="Rd44ff25bc7904060" /><Relationship Type="http://schemas.openxmlformats.org/officeDocument/2006/relationships/slide" Target="/ppt/slides/slide4.xml" Id="Re749960424bf4d00" /><Relationship Type="http://schemas.openxmlformats.org/officeDocument/2006/relationships/slide" Target="/ppt/slides/slide5.xml" Id="R2543559c48504cce" /><Relationship Type="http://schemas.openxmlformats.org/officeDocument/2006/relationships/slide" Target="/ppt/slides/slide6.xml" Id="R7b5fff6e94054ae7" /><Relationship Type="http://schemas.openxmlformats.org/officeDocument/2006/relationships/slide" Target="/ppt/slides/slide7.xml" Id="R48548f28df3c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e5a99495e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92b2258a04197" /><Relationship Type="http://schemas.openxmlformats.org/officeDocument/2006/relationships/theme" Target="/ppt/slideMasters/theme/theme1.xml" Id="R48d14010ab5a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492b2258a0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13c286f67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a7300a08f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85261ab01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4f726e5e1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e0c74ef6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8157de21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0333634f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TRYMO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155 429 036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182 826 559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927 198 479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