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e6997e9f8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e594ad2c44185"/>
  </p:sldMasterIdLst>
  <p:sldIdLst>
    <p:sldId xmlns:r="http://schemas.openxmlformats.org/officeDocument/2006/relationships" id="256" r:id="R4804345f6b004036"/>
    <p:sldId xmlns:r="http://schemas.openxmlformats.org/officeDocument/2006/relationships" id="257" r:id="R2b6806ae54884693"/>
    <p:sldId xmlns:r="http://schemas.openxmlformats.org/officeDocument/2006/relationships" id="258" r:id="R93e20eab234d4b19"/>
    <p:sldId xmlns:r="http://schemas.openxmlformats.org/officeDocument/2006/relationships" id="259" r:id="Rf4ce7dd94ed74e1b"/>
    <p:sldId xmlns:r="http://schemas.openxmlformats.org/officeDocument/2006/relationships" id="260" r:id="Raf62e26d894c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e594ad2c44185" /><Relationship Type="http://schemas.openxmlformats.org/officeDocument/2006/relationships/slide" Target="/ppt/slides/slide1.xml" Id="R4804345f6b004036" /><Relationship Type="http://schemas.openxmlformats.org/officeDocument/2006/relationships/slide" Target="/ppt/slides/slide2.xml" Id="R2b6806ae54884693" /><Relationship Type="http://schemas.openxmlformats.org/officeDocument/2006/relationships/slide" Target="/ppt/slides/slide3.xml" Id="R93e20eab234d4b19" /><Relationship Type="http://schemas.openxmlformats.org/officeDocument/2006/relationships/slide" Target="/ppt/slides/slide4.xml" Id="Rf4ce7dd94ed74e1b" /><Relationship Type="http://schemas.openxmlformats.org/officeDocument/2006/relationships/slide" Target="/ppt/slides/slide5.xml" Id="Raf62e26d894c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c261e8563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bae7c1ca446ad" /><Relationship Type="http://schemas.openxmlformats.org/officeDocument/2006/relationships/theme" Target="/ppt/slideMasters/theme/theme1.xml" Id="R744e6574522e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bae7c1ca4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2c5ea158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65d752ad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6f45bb87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496e3e40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02d2db112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FIRST OPPORTUNITIES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FIRST OPPORTUNITIES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927 192 144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