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e7907f83249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360ddde6d4880"/>
  </p:sldMasterIdLst>
  <p:sldIdLst>
    <p:sldId xmlns:r="http://schemas.openxmlformats.org/officeDocument/2006/relationships" id="256" r:id="R67e49e9671d5405f"/>
    <p:sldId xmlns:r="http://schemas.openxmlformats.org/officeDocument/2006/relationships" id="257" r:id="R37f552e0446b4109"/>
    <p:sldId xmlns:r="http://schemas.openxmlformats.org/officeDocument/2006/relationships" id="258" r:id="R08055f17f9d14a22"/>
    <p:sldId xmlns:r="http://schemas.openxmlformats.org/officeDocument/2006/relationships" id="259" r:id="R21f26ae188b44f7f"/>
    <p:sldId xmlns:r="http://schemas.openxmlformats.org/officeDocument/2006/relationships" id="260" r:id="R31cf3ae95958497d"/>
    <p:sldId xmlns:r="http://schemas.openxmlformats.org/officeDocument/2006/relationships" id="261" r:id="R7a60224c1ec244a4"/>
    <p:sldId xmlns:r="http://schemas.openxmlformats.org/officeDocument/2006/relationships" id="262" r:id="Rbd79048aa9264a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360ddde6d4880" /><Relationship Type="http://schemas.openxmlformats.org/officeDocument/2006/relationships/slide" Target="/ppt/slides/slide1.xml" Id="R67e49e9671d5405f" /><Relationship Type="http://schemas.openxmlformats.org/officeDocument/2006/relationships/slide" Target="/ppt/slides/slide2.xml" Id="R37f552e0446b4109" /><Relationship Type="http://schemas.openxmlformats.org/officeDocument/2006/relationships/slide" Target="/ppt/slides/slide3.xml" Id="R08055f17f9d14a22" /><Relationship Type="http://schemas.openxmlformats.org/officeDocument/2006/relationships/slide" Target="/ppt/slides/slide4.xml" Id="R21f26ae188b44f7f" /><Relationship Type="http://schemas.openxmlformats.org/officeDocument/2006/relationships/slide" Target="/ppt/slides/slide5.xml" Id="R31cf3ae95958497d" /><Relationship Type="http://schemas.openxmlformats.org/officeDocument/2006/relationships/slide" Target="/ppt/slides/slide6.xml" Id="R7a60224c1ec244a4" /><Relationship Type="http://schemas.openxmlformats.org/officeDocument/2006/relationships/slide" Target="/ppt/slides/slide7.xml" Id="Rbd79048aa9264a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d801fd1a8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7b8ef88084f27" /><Relationship Type="http://schemas.openxmlformats.org/officeDocument/2006/relationships/theme" Target="/ppt/slideMasters/theme/theme1.xml" Id="Rdb702038857245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7b8ef8808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347005a4a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1676a7a1045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c3a602af7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eb1dec0da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74176502b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efa02fcfd4b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e5a02452b48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TITUS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TITUS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7 380 013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28 664 511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927 181 541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TITUS INVEST AS</a:t>
            </a:r>
          </a:p>
        </p:txBody>
      </p:sp>
    </p:spTree>
  </p:cSld>
  <p:clrMapOvr>
    <a:masterClrMapping xmlns:a="http://schemas.openxmlformats.org/drawingml/2006/main"/>
  </p:clrMapOvr>
</p:sld>
</file>