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4e736a6bb84e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d2c3599819480e"/>
  </p:sldMasterIdLst>
  <p:sldIdLst>
    <p:sldId xmlns:r="http://schemas.openxmlformats.org/officeDocument/2006/relationships" id="256" r:id="R2704888f6e4d4012"/>
    <p:sldId xmlns:r="http://schemas.openxmlformats.org/officeDocument/2006/relationships" id="257" r:id="R2278294756bb490b"/>
    <p:sldId xmlns:r="http://schemas.openxmlformats.org/officeDocument/2006/relationships" id="258" r:id="R17f32ccef05f4de9"/>
    <p:sldId xmlns:r="http://schemas.openxmlformats.org/officeDocument/2006/relationships" id="259" r:id="Rc726191804044b85"/>
    <p:sldId xmlns:r="http://schemas.openxmlformats.org/officeDocument/2006/relationships" id="260" r:id="R68fb16fa347e4337"/>
    <p:sldId xmlns:r="http://schemas.openxmlformats.org/officeDocument/2006/relationships" id="261" r:id="R0c8cb1388c2c45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d2c3599819480e" /><Relationship Type="http://schemas.openxmlformats.org/officeDocument/2006/relationships/slide" Target="/ppt/slides/slide1.xml" Id="R2704888f6e4d4012" /><Relationship Type="http://schemas.openxmlformats.org/officeDocument/2006/relationships/slide" Target="/ppt/slides/slide2.xml" Id="R2278294756bb490b" /><Relationship Type="http://schemas.openxmlformats.org/officeDocument/2006/relationships/slide" Target="/ppt/slides/slide3.xml" Id="R17f32ccef05f4de9" /><Relationship Type="http://schemas.openxmlformats.org/officeDocument/2006/relationships/slide" Target="/ppt/slides/slide4.xml" Id="Rc726191804044b85" /><Relationship Type="http://schemas.openxmlformats.org/officeDocument/2006/relationships/slide" Target="/ppt/slides/slide5.xml" Id="R68fb16fa347e4337" /><Relationship Type="http://schemas.openxmlformats.org/officeDocument/2006/relationships/slide" Target="/ppt/slides/slide6.xml" Id="R0c8cb1388c2c45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f3830cc4e84a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ae6be1745e471e" /><Relationship Type="http://schemas.openxmlformats.org/officeDocument/2006/relationships/theme" Target="/ppt/slideMasters/theme/theme1.xml" Id="R4f8c178c05934e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ae6be1745e471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3c378789e24d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91b3cacc024c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365546af5846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1fe04b16a447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cfccd0709046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0d86cfe1049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TITUS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927 181 541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TITUS INVEST AS</a:t>
            </a:r>
          </a:p>
        </p:txBody>
      </p:sp>
    </p:spTree>
  </p:cSld>
  <p:clrMapOvr>
    <a:masterClrMapping xmlns:a="http://schemas.openxmlformats.org/drawingml/2006/main"/>
  </p:clrMapOvr>
</p:sld>
</file>