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8b0b96168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9504973e04fc7"/>
  </p:sldMasterIdLst>
  <p:sldIdLst>
    <p:sldId xmlns:r="http://schemas.openxmlformats.org/officeDocument/2006/relationships" id="256" r:id="Ra37c725d21324c82"/>
    <p:sldId xmlns:r="http://schemas.openxmlformats.org/officeDocument/2006/relationships" id="257" r:id="Rbe2f1423b5a84b7d"/>
    <p:sldId xmlns:r="http://schemas.openxmlformats.org/officeDocument/2006/relationships" id="258" r:id="Rcb6a17e8f0f34d75"/>
    <p:sldId xmlns:r="http://schemas.openxmlformats.org/officeDocument/2006/relationships" id="259" r:id="R26de058545384dd0"/>
    <p:sldId xmlns:r="http://schemas.openxmlformats.org/officeDocument/2006/relationships" id="260" r:id="R545d3cd8fecd412c"/>
    <p:sldId xmlns:r="http://schemas.openxmlformats.org/officeDocument/2006/relationships" id="261" r:id="Ra4b79b4a0a254a50"/>
    <p:sldId xmlns:r="http://schemas.openxmlformats.org/officeDocument/2006/relationships" id="262" r:id="R4bf56bda8297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9504973e04fc7" /><Relationship Type="http://schemas.openxmlformats.org/officeDocument/2006/relationships/slide" Target="/ppt/slides/slide1.xml" Id="Ra37c725d21324c82" /><Relationship Type="http://schemas.openxmlformats.org/officeDocument/2006/relationships/slide" Target="/ppt/slides/slide2.xml" Id="Rbe2f1423b5a84b7d" /><Relationship Type="http://schemas.openxmlformats.org/officeDocument/2006/relationships/slide" Target="/ppt/slides/slide3.xml" Id="Rcb6a17e8f0f34d75" /><Relationship Type="http://schemas.openxmlformats.org/officeDocument/2006/relationships/slide" Target="/ppt/slides/slide4.xml" Id="R26de058545384dd0" /><Relationship Type="http://schemas.openxmlformats.org/officeDocument/2006/relationships/slide" Target="/ppt/slides/slide5.xml" Id="R545d3cd8fecd412c" /><Relationship Type="http://schemas.openxmlformats.org/officeDocument/2006/relationships/slide" Target="/ppt/slides/slide6.xml" Id="Ra4b79b4a0a254a50" /><Relationship Type="http://schemas.openxmlformats.org/officeDocument/2006/relationships/slide" Target="/ppt/slides/slide7.xml" Id="R4bf56bda8297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4a9f8b997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79ad30924b53" /><Relationship Type="http://schemas.openxmlformats.org/officeDocument/2006/relationships/theme" Target="/ppt/slideMasters/theme/theme1.xml" Id="Rdf7e1df84c9e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379ad3092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5bb6c196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e98a0b3a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ca42320c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3e6de291d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6edb65ef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7dcb2a98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c22f64ef9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