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ac0197455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fb69c754942b7"/>
  </p:sldMasterIdLst>
  <p:sldIdLst>
    <p:sldId xmlns:r="http://schemas.openxmlformats.org/officeDocument/2006/relationships" id="256" r:id="R6f261e795509483f"/>
    <p:sldId xmlns:r="http://schemas.openxmlformats.org/officeDocument/2006/relationships" id="257" r:id="Rbcc565401ac7423c"/>
    <p:sldId xmlns:r="http://schemas.openxmlformats.org/officeDocument/2006/relationships" id="258" r:id="Rdbbcb9bb76294af0"/>
    <p:sldId xmlns:r="http://schemas.openxmlformats.org/officeDocument/2006/relationships" id="259" r:id="Re23570cbcb27457b"/>
    <p:sldId xmlns:r="http://schemas.openxmlformats.org/officeDocument/2006/relationships" id="260" r:id="R735e120a9bda4d54"/>
    <p:sldId xmlns:r="http://schemas.openxmlformats.org/officeDocument/2006/relationships" id="261" r:id="R5ffb3f5a62b6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fb69c754942b7" /><Relationship Type="http://schemas.openxmlformats.org/officeDocument/2006/relationships/slide" Target="/ppt/slides/slide1.xml" Id="R6f261e795509483f" /><Relationship Type="http://schemas.openxmlformats.org/officeDocument/2006/relationships/slide" Target="/ppt/slides/slide2.xml" Id="Rbcc565401ac7423c" /><Relationship Type="http://schemas.openxmlformats.org/officeDocument/2006/relationships/slide" Target="/ppt/slides/slide3.xml" Id="Rdbbcb9bb76294af0" /><Relationship Type="http://schemas.openxmlformats.org/officeDocument/2006/relationships/slide" Target="/ppt/slides/slide4.xml" Id="Re23570cbcb27457b" /><Relationship Type="http://schemas.openxmlformats.org/officeDocument/2006/relationships/slide" Target="/ppt/slides/slide5.xml" Id="R735e120a9bda4d54" /><Relationship Type="http://schemas.openxmlformats.org/officeDocument/2006/relationships/slide" Target="/ppt/slides/slide6.xml" Id="R5ffb3f5a62b6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734704c7f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e06326ed747cc" /><Relationship Type="http://schemas.openxmlformats.org/officeDocument/2006/relationships/theme" Target="/ppt/slideMasters/theme/theme1.xml" Id="R3962a9333a34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e06326ed7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e7515e7e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0e42f571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78aad6f8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1aa3914b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95cce77b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966f1974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