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7b26544c3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d4ed36ac946d8"/>
  </p:sldMasterIdLst>
  <p:sldIdLst>
    <p:sldId xmlns:r="http://schemas.openxmlformats.org/officeDocument/2006/relationships" id="256" r:id="R84b86b0855b8400f"/>
    <p:sldId xmlns:r="http://schemas.openxmlformats.org/officeDocument/2006/relationships" id="257" r:id="R3171c645b6034958"/>
    <p:sldId xmlns:r="http://schemas.openxmlformats.org/officeDocument/2006/relationships" id="258" r:id="R0ff7150b0ac14e8b"/>
    <p:sldId xmlns:r="http://schemas.openxmlformats.org/officeDocument/2006/relationships" id="259" r:id="Rd29df47db7134904"/>
    <p:sldId xmlns:r="http://schemas.openxmlformats.org/officeDocument/2006/relationships" id="260" r:id="R7c237288a0bc4ada"/>
    <p:sldId xmlns:r="http://schemas.openxmlformats.org/officeDocument/2006/relationships" id="261" r:id="R3bb6b3cfcd044889"/>
    <p:sldId xmlns:r="http://schemas.openxmlformats.org/officeDocument/2006/relationships" id="262" r:id="R019ad2ebb59b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d4ed36ac946d8" /><Relationship Type="http://schemas.openxmlformats.org/officeDocument/2006/relationships/slide" Target="/ppt/slides/slide1.xml" Id="R84b86b0855b8400f" /><Relationship Type="http://schemas.openxmlformats.org/officeDocument/2006/relationships/slide" Target="/ppt/slides/slide2.xml" Id="R3171c645b6034958" /><Relationship Type="http://schemas.openxmlformats.org/officeDocument/2006/relationships/slide" Target="/ppt/slides/slide3.xml" Id="R0ff7150b0ac14e8b" /><Relationship Type="http://schemas.openxmlformats.org/officeDocument/2006/relationships/slide" Target="/ppt/slides/slide4.xml" Id="Rd29df47db7134904" /><Relationship Type="http://schemas.openxmlformats.org/officeDocument/2006/relationships/slide" Target="/ppt/slides/slide5.xml" Id="R7c237288a0bc4ada" /><Relationship Type="http://schemas.openxmlformats.org/officeDocument/2006/relationships/slide" Target="/ppt/slides/slide6.xml" Id="R3bb6b3cfcd044889" /><Relationship Type="http://schemas.openxmlformats.org/officeDocument/2006/relationships/slide" Target="/ppt/slides/slide7.xml" Id="R019ad2ebb59b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3d3089c01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742455ab49f9" /><Relationship Type="http://schemas.openxmlformats.org/officeDocument/2006/relationships/theme" Target="/ppt/slideMasters/theme/theme1.xml" Id="Rd7550300b3b5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7742455ab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c2e36f52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a2ed2eaa4f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51ddae2aa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64396f56e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2cb23853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af40f23c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5dd249bf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