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7120f0326746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3c47f0941246eb"/>
  </p:sldMasterIdLst>
  <p:sldIdLst>
    <p:sldId xmlns:r="http://schemas.openxmlformats.org/officeDocument/2006/relationships" id="256" r:id="R620114c1dc6e43c2"/>
    <p:sldId xmlns:r="http://schemas.openxmlformats.org/officeDocument/2006/relationships" id="257" r:id="Rf1af5ae3299c4f7a"/>
    <p:sldId xmlns:r="http://schemas.openxmlformats.org/officeDocument/2006/relationships" id="258" r:id="R92803398e8b1475f"/>
    <p:sldId xmlns:r="http://schemas.openxmlformats.org/officeDocument/2006/relationships" id="259" r:id="R08a54def0c3c41fd"/>
    <p:sldId xmlns:r="http://schemas.openxmlformats.org/officeDocument/2006/relationships" id="260" r:id="Ra820b4203fb343e3"/>
    <p:sldId xmlns:r="http://schemas.openxmlformats.org/officeDocument/2006/relationships" id="261" r:id="R7b72a266090347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c47f0941246eb" /><Relationship Type="http://schemas.openxmlformats.org/officeDocument/2006/relationships/slide" Target="/ppt/slides/slide1.xml" Id="R620114c1dc6e43c2" /><Relationship Type="http://schemas.openxmlformats.org/officeDocument/2006/relationships/slide" Target="/ppt/slides/slide2.xml" Id="Rf1af5ae3299c4f7a" /><Relationship Type="http://schemas.openxmlformats.org/officeDocument/2006/relationships/slide" Target="/ppt/slides/slide3.xml" Id="R92803398e8b1475f" /><Relationship Type="http://schemas.openxmlformats.org/officeDocument/2006/relationships/slide" Target="/ppt/slides/slide4.xml" Id="R08a54def0c3c41fd" /><Relationship Type="http://schemas.openxmlformats.org/officeDocument/2006/relationships/slide" Target="/ppt/slides/slide5.xml" Id="Ra820b4203fb343e3" /><Relationship Type="http://schemas.openxmlformats.org/officeDocument/2006/relationships/slide" Target="/ppt/slides/slide6.xml" Id="R7b72a266090347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87948029949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32bc87c7d4a44" /><Relationship Type="http://schemas.openxmlformats.org/officeDocument/2006/relationships/theme" Target="/ppt/slideMasters/theme/theme1.xml" Id="Rf87d170a47574e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f32bc87c7d4a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bc9ad2f2f48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e6132e57049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fe9264d5a47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1a59b177244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2f333c3354d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022d34a1241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Wergelandsveien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927 151 243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TORKAP AS</a:t>
            </a:r>
          </a:p>
        </p:txBody>
      </p:sp>
    </p:spTree>
  </p:cSld>
  <p:clrMapOvr>
    <a:masterClrMapping xmlns:a="http://schemas.openxmlformats.org/drawingml/2006/main"/>
  </p:clrMapOvr>
</p:sld>
</file>