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5962777ec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e7035e3e8487c"/>
  </p:sldMasterIdLst>
  <p:sldIdLst>
    <p:sldId xmlns:r="http://schemas.openxmlformats.org/officeDocument/2006/relationships" id="256" r:id="Rc659e38f44b54b84"/>
    <p:sldId xmlns:r="http://schemas.openxmlformats.org/officeDocument/2006/relationships" id="257" r:id="R76539aa1097b4612"/>
    <p:sldId xmlns:r="http://schemas.openxmlformats.org/officeDocument/2006/relationships" id="258" r:id="Rbf299fd3869b46e1"/>
    <p:sldId xmlns:r="http://schemas.openxmlformats.org/officeDocument/2006/relationships" id="259" r:id="Rc69c939237a54d82"/>
    <p:sldId xmlns:r="http://schemas.openxmlformats.org/officeDocument/2006/relationships" id="260" r:id="R8fadb67afbc542cf"/>
    <p:sldId xmlns:r="http://schemas.openxmlformats.org/officeDocument/2006/relationships" id="261" r:id="Rd3a97bdf6e414dd8"/>
    <p:sldId xmlns:r="http://schemas.openxmlformats.org/officeDocument/2006/relationships" id="262" r:id="Ref3cc6ef9327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e7035e3e8487c" /><Relationship Type="http://schemas.openxmlformats.org/officeDocument/2006/relationships/slide" Target="/ppt/slides/slide1.xml" Id="Rc659e38f44b54b84" /><Relationship Type="http://schemas.openxmlformats.org/officeDocument/2006/relationships/slide" Target="/ppt/slides/slide2.xml" Id="R76539aa1097b4612" /><Relationship Type="http://schemas.openxmlformats.org/officeDocument/2006/relationships/slide" Target="/ppt/slides/slide3.xml" Id="Rbf299fd3869b46e1" /><Relationship Type="http://schemas.openxmlformats.org/officeDocument/2006/relationships/slide" Target="/ppt/slides/slide4.xml" Id="Rc69c939237a54d82" /><Relationship Type="http://schemas.openxmlformats.org/officeDocument/2006/relationships/slide" Target="/ppt/slides/slide5.xml" Id="R8fadb67afbc542cf" /><Relationship Type="http://schemas.openxmlformats.org/officeDocument/2006/relationships/slide" Target="/ppt/slides/slide6.xml" Id="Rd3a97bdf6e414dd8" /><Relationship Type="http://schemas.openxmlformats.org/officeDocument/2006/relationships/slide" Target="/ppt/slides/slide7.xml" Id="Ref3cc6ef9327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b6fd34c3c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c18eb39a6482a" /><Relationship Type="http://schemas.openxmlformats.org/officeDocument/2006/relationships/theme" Target="/ppt/slideMasters/theme/theme1.xml" Id="R296cc67d6213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c18eb39a6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d22b2056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e5219bbc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8a67ee94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5f3e049bc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a596b6bd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2fe0abef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24168348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SLIPPAGE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JOAKIM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Ellis, Prost Christies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