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d03fe4921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7196d56cc4b09"/>
  </p:sldMasterIdLst>
  <p:sldIdLst>
    <p:sldId xmlns:r="http://schemas.openxmlformats.org/officeDocument/2006/relationships" id="256" r:id="Rf68313b4f979477f"/>
    <p:sldId xmlns:r="http://schemas.openxmlformats.org/officeDocument/2006/relationships" id="257" r:id="Rb8cb53a066344740"/>
    <p:sldId xmlns:r="http://schemas.openxmlformats.org/officeDocument/2006/relationships" id="258" r:id="Rb2e6324381b24610"/>
    <p:sldId xmlns:r="http://schemas.openxmlformats.org/officeDocument/2006/relationships" id="259" r:id="R67a541a8e9d945b5"/>
    <p:sldId xmlns:r="http://schemas.openxmlformats.org/officeDocument/2006/relationships" id="260" r:id="Rf9e9ea5327c9411d"/>
    <p:sldId xmlns:r="http://schemas.openxmlformats.org/officeDocument/2006/relationships" id="261" r:id="R6ce3c5aa58894a3d"/>
    <p:sldId xmlns:r="http://schemas.openxmlformats.org/officeDocument/2006/relationships" id="262" r:id="R869735619348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7196d56cc4b09" /><Relationship Type="http://schemas.openxmlformats.org/officeDocument/2006/relationships/slide" Target="/ppt/slides/slide1.xml" Id="Rf68313b4f979477f" /><Relationship Type="http://schemas.openxmlformats.org/officeDocument/2006/relationships/slide" Target="/ppt/slides/slide2.xml" Id="Rb8cb53a066344740" /><Relationship Type="http://schemas.openxmlformats.org/officeDocument/2006/relationships/slide" Target="/ppt/slides/slide3.xml" Id="Rb2e6324381b24610" /><Relationship Type="http://schemas.openxmlformats.org/officeDocument/2006/relationships/slide" Target="/ppt/slides/slide4.xml" Id="R67a541a8e9d945b5" /><Relationship Type="http://schemas.openxmlformats.org/officeDocument/2006/relationships/slide" Target="/ppt/slides/slide5.xml" Id="Rf9e9ea5327c9411d" /><Relationship Type="http://schemas.openxmlformats.org/officeDocument/2006/relationships/slide" Target="/ppt/slides/slide6.xml" Id="R6ce3c5aa58894a3d" /><Relationship Type="http://schemas.openxmlformats.org/officeDocument/2006/relationships/slide" Target="/ppt/slides/slide7.xml" Id="R869735619348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606f096fe49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d9efff5b4033" /><Relationship Type="http://schemas.openxmlformats.org/officeDocument/2006/relationships/theme" Target="/ppt/slideMasters/theme/theme1.xml" Id="R7c7a6c8922c7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9d9efff5b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d266453a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2c99652c0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21eac92b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6a0a6811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89b9c9819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e15c05cf446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c538205f2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52 286 723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158 530 498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161 021 396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DIMITRI FOSSHEIM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Behrens'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GRUPPEN AS</a:t>
            </a:r>
          </a:p>
        </p:txBody>
      </p:sp>
    </p:spTree>
  </p:cSld>
  <p:clrMapOvr>
    <a:masterClrMapping xmlns:a="http://schemas.openxmlformats.org/drawingml/2006/main"/>
  </p:clrMapOvr>
</p:sld>
</file>