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b6b40453f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7325ea67940b7"/>
  </p:sldMasterIdLst>
  <p:sldIdLst>
    <p:sldId xmlns:r="http://schemas.openxmlformats.org/officeDocument/2006/relationships" id="256" r:id="Ra8434db2417a43a7"/>
    <p:sldId xmlns:r="http://schemas.openxmlformats.org/officeDocument/2006/relationships" id="257" r:id="Rdea3c76300dc4c6e"/>
    <p:sldId xmlns:r="http://schemas.openxmlformats.org/officeDocument/2006/relationships" id="258" r:id="Rebd41f2fef154857"/>
    <p:sldId xmlns:r="http://schemas.openxmlformats.org/officeDocument/2006/relationships" id="259" r:id="R947a719e79ee4d58"/>
    <p:sldId xmlns:r="http://schemas.openxmlformats.org/officeDocument/2006/relationships" id="260" r:id="R208184511e114e0d"/>
    <p:sldId xmlns:r="http://schemas.openxmlformats.org/officeDocument/2006/relationships" id="261" r:id="R7131cf49719249ea"/>
    <p:sldId xmlns:r="http://schemas.openxmlformats.org/officeDocument/2006/relationships" id="262" r:id="R9a60586d4130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7325ea67940b7" /><Relationship Type="http://schemas.openxmlformats.org/officeDocument/2006/relationships/slide" Target="/ppt/slides/slide1.xml" Id="Ra8434db2417a43a7" /><Relationship Type="http://schemas.openxmlformats.org/officeDocument/2006/relationships/slide" Target="/ppt/slides/slide2.xml" Id="Rdea3c76300dc4c6e" /><Relationship Type="http://schemas.openxmlformats.org/officeDocument/2006/relationships/slide" Target="/ppt/slides/slide3.xml" Id="Rebd41f2fef154857" /><Relationship Type="http://schemas.openxmlformats.org/officeDocument/2006/relationships/slide" Target="/ppt/slides/slide4.xml" Id="R947a719e79ee4d58" /><Relationship Type="http://schemas.openxmlformats.org/officeDocument/2006/relationships/slide" Target="/ppt/slides/slide5.xml" Id="R208184511e114e0d" /><Relationship Type="http://schemas.openxmlformats.org/officeDocument/2006/relationships/slide" Target="/ppt/slides/slide6.xml" Id="R7131cf49719249ea" /><Relationship Type="http://schemas.openxmlformats.org/officeDocument/2006/relationships/slide" Target="/ppt/slides/slide7.xml" Id="R9a60586d4130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2e850446b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657ef45149cb" /><Relationship Type="http://schemas.openxmlformats.org/officeDocument/2006/relationships/theme" Target="/ppt/slideMasters/theme/theme1.xml" Id="R584a51006a20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2657ef45149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9a12f9c4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ac7e8515c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a5d5469e0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f6e68c83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2e21ffb3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8495948d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688a3bb78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SVENSSON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