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9b916c5eb546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1348924ec44700"/>
  </p:sldMasterIdLst>
  <p:sldIdLst>
    <p:sldId xmlns:r="http://schemas.openxmlformats.org/officeDocument/2006/relationships" id="256" r:id="Rbf7264abe3f943eb"/>
    <p:sldId xmlns:r="http://schemas.openxmlformats.org/officeDocument/2006/relationships" id="257" r:id="Ra9558bad46e340f2"/>
    <p:sldId xmlns:r="http://schemas.openxmlformats.org/officeDocument/2006/relationships" id="258" r:id="R5056380442804db3"/>
    <p:sldId xmlns:r="http://schemas.openxmlformats.org/officeDocument/2006/relationships" id="259" r:id="R5f894d6c8afe415c"/>
    <p:sldId xmlns:r="http://schemas.openxmlformats.org/officeDocument/2006/relationships" id="260" r:id="R16d9336822b6419d"/>
    <p:sldId xmlns:r="http://schemas.openxmlformats.org/officeDocument/2006/relationships" id="261" r:id="R9df01454c280434d"/>
    <p:sldId xmlns:r="http://schemas.openxmlformats.org/officeDocument/2006/relationships" id="262" r:id="Rb862da29241042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1348924ec44700" /><Relationship Type="http://schemas.openxmlformats.org/officeDocument/2006/relationships/slide" Target="/ppt/slides/slide1.xml" Id="Rbf7264abe3f943eb" /><Relationship Type="http://schemas.openxmlformats.org/officeDocument/2006/relationships/slide" Target="/ppt/slides/slide2.xml" Id="Ra9558bad46e340f2" /><Relationship Type="http://schemas.openxmlformats.org/officeDocument/2006/relationships/slide" Target="/ppt/slides/slide3.xml" Id="R5056380442804db3" /><Relationship Type="http://schemas.openxmlformats.org/officeDocument/2006/relationships/slide" Target="/ppt/slides/slide4.xml" Id="R5f894d6c8afe415c" /><Relationship Type="http://schemas.openxmlformats.org/officeDocument/2006/relationships/slide" Target="/ppt/slides/slide5.xml" Id="R16d9336822b6419d" /><Relationship Type="http://schemas.openxmlformats.org/officeDocument/2006/relationships/slide" Target="/ppt/slides/slide6.xml" Id="R9df01454c280434d" /><Relationship Type="http://schemas.openxmlformats.org/officeDocument/2006/relationships/slide" Target="/ppt/slides/slide7.xml" Id="Rb862da29241042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665b90336f4d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cbd5be03b466d" /><Relationship Type="http://schemas.openxmlformats.org/officeDocument/2006/relationships/theme" Target="/ppt/slideMasters/theme/theme1.xml" Id="R92b0357b60ba44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0cbd5be03b46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79799610a45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750959ebe4a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483f819de42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f4fc02c2844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e5b57fe6840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5fcdff42942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98f7286a140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ACE ØKONOMIPARTNER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ACE ØKONOMIPARTNER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2 522 493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183 419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730 855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ACE-HOLDING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Pirsenteret, 4. etg., Havnegata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927 105 039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