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61e17804a544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8af4a8bde94278"/>
  </p:sldMasterIdLst>
  <p:sldIdLst>
    <p:sldId xmlns:r="http://schemas.openxmlformats.org/officeDocument/2006/relationships" id="256" r:id="R9749ae4695e845bf"/>
    <p:sldId xmlns:r="http://schemas.openxmlformats.org/officeDocument/2006/relationships" id="257" r:id="Rf57624ef6f4842e8"/>
    <p:sldId xmlns:r="http://schemas.openxmlformats.org/officeDocument/2006/relationships" id="258" r:id="Ra1a47201e88047e1"/>
    <p:sldId xmlns:r="http://schemas.openxmlformats.org/officeDocument/2006/relationships" id="259" r:id="R2055605efc904191"/>
    <p:sldId xmlns:r="http://schemas.openxmlformats.org/officeDocument/2006/relationships" id="260" r:id="Ra4980a8378a9442d"/>
    <p:sldId xmlns:r="http://schemas.openxmlformats.org/officeDocument/2006/relationships" id="261" r:id="R3e7344b600ce40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8af4a8bde94278" /><Relationship Type="http://schemas.openxmlformats.org/officeDocument/2006/relationships/slide" Target="/ppt/slides/slide1.xml" Id="R9749ae4695e845bf" /><Relationship Type="http://schemas.openxmlformats.org/officeDocument/2006/relationships/slide" Target="/ppt/slides/slide2.xml" Id="Rf57624ef6f4842e8" /><Relationship Type="http://schemas.openxmlformats.org/officeDocument/2006/relationships/slide" Target="/ppt/slides/slide3.xml" Id="Ra1a47201e88047e1" /><Relationship Type="http://schemas.openxmlformats.org/officeDocument/2006/relationships/slide" Target="/ppt/slides/slide4.xml" Id="R2055605efc904191" /><Relationship Type="http://schemas.openxmlformats.org/officeDocument/2006/relationships/slide" Target="/ppt/slides/slide5.xml" Id="Ra4980a8378a9442d" /><Relationship Type="http://schemas.openxmlformats.org/officeDocument/2006/relationships/slide" Target="/ppt/slides/slide6.xml" Id="R3e7344b600ce40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7a7b83981a42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845725eb84c56" /><Relationship Type="http://schemas.openxmlformats.org/officeDocument/2006/relationships/theme" Target="/ppt/slideMasters/theme/theme1.xml" Id="R59e538e44b2c45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e845725eb84c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24282800c42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cd5d3d8b04b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2ceb8621b4b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8cb9673004c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6739323434b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e3e56b42c45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ACE ØKONOMIPARTNER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Pirsenteret, 4. etg., Havnegata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927 105 039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 ØKONOMIPARTNER AS</a:t>
            </a:r>
          </a:p>
        </p:txBody>
      </p:sp>
    </p:spTree>
  </p:cSld>
  <p:clrMapOvr>
    <a:masterClrMapping xmlns:a="http://schemas.openxmlformats.org/drawingml/2006/main"/>
  </p:clrMapOvr>
</p:sld>
</file>