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cad6b16f540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17a92aeae4cc2"/>
  </p:sldMasterIdLst>
  <p:sldIdLst>
    <p:sldId xmlns:r="http://schemas.openxmlformats.org/officeDocument/2006/relationships" id="256" r:id="R64f54c6c3f7b430c"/>
    <p:sldId xmlns:r="http://schemas.openxmlformats.org/officeDocument/2006/relationships" id="257" r:id="R5eb84832fb1747ab"/>
    <p:sldId xmlns:r="http://schemas.openxmlformats.org/officeDocument/2006/relationships" id="258" r:id="Rd050f9be5fad43f0"/>
    <p:sldId xmlns:r="http://schemas.openxmlformats.org/officeDocument/2006/relationships" id="259" r:id="R9056ed9f591f4c3c"/>
    <p:sldId xmlns:r="http://schemas.openxmlformats.org/officeDocument/2006/relationships" id="260" r:id="Rbc8085780dca4067"/>
    <p:sldId xmlns:r="http://schemas.openxmlformats.org/officeDocument/2006/relationships" id="261" r:id="R093a8d0b1b4f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17a92aeae4cc2" /><Relationship Type="http://schemas.openxmlformats.org/officeDocument/2006/relationships/slide" Target="/ppt/slides/slide1.xml" Id="R64f54c6c3f7b430c" /><Relationship Type="http://schemas.openxmlformats.org/officeDocument/2006/relationships/slide" Target="/ppt/slides/slide2.xml" Id="R5eb84832fb1747ab" /><Relationship Type="http://schemas.openxmlformats.org/officeDocument/2006/relationships/slide" Target="/ppt/slides/slide3.xml" Id="Rd050f9be5fad43f0" /><Relationship Type="http://schemas.openxmlformats.org/officeDocument/2006/relationships/slide" Target="/ppt/slides/slide4.xml" Id="R9056ed9f591f4c3c" /><Relationship Type="http://schemas.openxmlformats.org/officeDocument/2006/relationships/slide" Target="/ppt/slides/slide5.xml" Id="Rbc8085780dca4067" /><Relationship Type="http://schemas.openxmlformats.org/officeDocument/2006/relationships/slide" Target="/ppt/slides/slide6.xml" Id="R093a8d0b1b4f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ca9215b90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7290e6c144d1" /><Relationship Type="http://schemas.openxmlformats.org/officeDocument/2006/relationships/theme" Target="/ppt/slideMasters/theme/theme1.xml" Id="R0a768396c66c42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5d7290e6c1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08cc0779e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ddf3ff33d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ff29f40ca48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7a0b7b546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9a90ecf67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6fd3a36b0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