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41e277fc1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2609b1c974c72"/>
  </p:sldMasterIdLst>
  <p:sldIdLst>
    <p:sldId xmlns:r="http://schemas.openxmlformats.org/officeDocument/2006/relationships" id="256" r:id="R7f520b50220347e5"/>
    <p:sldId xmlns:r="http://schemas.openxmlformats.org/officeDocument/2006/relationships" id="257" r:id="R64b639407b574646"/>
    <p:sldId xmlns:r="http://schemas.openxmlformats.org/officeDocument/2006/relationships" id="258" r:id="R70bf58d08e694c82"/>
    <p:sldId xmlns:r="http://schemas.openxmlformats.org/officeDocument/2006/relationships" id="259" r:id="R42c1787d87d54c4f"/>
    <p:sldId xmlns:r="http://schemas.openxmlformats.org/officeDocument/2006/relationships" id="260" r:id="Rc685910e8f144dca"/>
    <p:sldId xmlns:r="http://schemas.openxmlformats.org/officeDocument/2006/relationships" id="261" r:id="Re68cddffb56247f8"/>
    <p:sldId xmlns:r="http://schemas.openxmlformats.org/officeDocument/2006/relationships" id="262" r:id="R7ca66eaf46b5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2609b1c974c72" /><Relationship Type="http://schemas.openxmlformats.org/officeDocument/2006/relationships/slide" Target="/ppt/slides/slide1.xml" Id="R7f520b50220347e5" /><Relationship Type="http://schemas.openxmlformats.org/officeDocument/2006/relationships/slide" Target="/ppt/slides/slide2.xml" Id="R64b639407b574646" /><Relationship Type="http://schemas.openxmlformats.org/officeDocument/2006/relationships/slide" Target="/ppt/slides/slide3.xml" Id="R70bf58d08e694c82" /><Relationship Type="http://schemas.openxmlformats.org/officeDocument/2006/relationships/slide" Target="/ppt/slides/slide4.xml" Id="R42c1787d87d54c4f" /><Relationship Type="http://schemas.openxmlformats.org/officeDocument/2006/relationships/slide" Target="/ppt/slides/slide5.xml" Id="Rc685910e8f144dca" /><Relationship Type="http://schemas.openxmlformats.org/officeDocument/2006/relationships/slide" Target="/ppt/slides/slide6.xml" Id="Re68cddffb56247f8" /><Relationship Type="http://schemas.openxmlformats.org/officeDocument/2006/relationships/slide" Target="/ppt/slides/slide7.xml" Id="R7ca66eaf46b5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c2014cc5d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0494cb27d4972" /><Relationship Type="http://schemas.openxmlformats.org/officeDocument/2006/relationships/theme" Target="/ppt/slideMasters/theme/theme1.xml" Id="Ra7cabcd5483f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0494cb27d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ab0ff7321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dc100820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a547174e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c8835e608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cc1cd544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c3849123e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fe4e6019c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1171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 MARIT IRENE FUGLEM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Overlege Bratts veg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927 089 076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