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97f35e895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f52d23b44420b"/>
  </p:sldMasterIdLst>
  <p:sldIdLst>
    <p:sldId xmlns:r="http://schemas.openxmlformats.org/officeDocument/2006/relationships" id="256" r:id="Re399bc0672d24387"/>
    <p:sldId xmlns:r="http://schemas.openxmlformats.org/officeDocument/2006/relationships" id="257" r:id="R8c2cdda102b142de"/>
    <p:sldId xmlns:r="http://schemas.openxmlformats.org/officeDocument/2006/relationships" id="258" r:id="R447ec8ca808849dc"/>
    <p:sldId xmlns:r="http://schemas.openxmlformats.org/officeDocument/2006/relationships" id="259" r:id="Rf6639f80344448e5"/>
    <p:sldId xmlns:r="http://schemas.openxmlformats.org/officeDocument/2006/relationships" id="260" r:id="Rf8caf4c45bfb459f"/>
    <p:sldId xmlns:r="http://schemas.openxmlformats.org/officeDocument/2006/relationships" id="261" r:id="Rfaaebe514bc4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f52d23b44420b" /><Relationship Type="http://schemas.openxmlformats.org/officeDocument/2006/relationships/slide" Target="/ppt/slides/slide1.xml" Id="Re399bc0672d24387" /><Relationship Type="http://schemas.openxmlformats.org/officeDocument/2006/relationships/slide" Target="/ppt/slides/slide2.xml" Id="R8c2cdda102b142de" /><Relationship Type="http://schemas.openxmlformats.org/officeDocument/2006/relationships/slide" Target="/ppt/slides/slide3.xml" Id="R447ec8ca808849dc" /><Relationship Type="http://schemas.openxmlformats.org/officeDocument/2006/relationships/slide" Target="/ppt/slides/slide4.xml" Id="Rf6639f80344448e5" /><Relationship Type="http://schemas.openxmlformats.org/officeDocument/2006/relationships/slide" Target="/ppt/slides/slide5.xml" Id="Rf8caf4c45bfb459f" /><Relationship Type="http://schemas.openxmlformats.org/officeDocument/2006/relationships/slide" Target="/ppt/slides/slide6.xml" Id="Rfaaebe514bc4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0a7bf3646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a67f8c3042d1" /><Relationship Type="http://schemas.openxmlformats.org/officeDocument/2006/relationships/theme" Target="/ppt/slideMasters/theme/theme1.xml" Id="R6e0f74bf6915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aa67f8c30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086d430e5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16aee514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266a19cc4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153f7e23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a6c24ba30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25b2decb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SKARVEN 1171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Overlege Bratts veg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927 089 076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SKARVEN 1171 AS</a:t>
            </a:r>
          </a:p>
        </p:txBody>
      </p:sp>
    </p:spTree>
  </p:cSld>
  <p:clrMapOvr>
    <a:masterClrMapping xmlns:a="http://schemas.openxmlformats.org/drawingml/2006/main"/>
  </p:clrMapOvr>
</p:sld>
</file>