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873c969aa4e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d7212a281d4ebd"/>
  </p:sldMasterIdLst>
  <p:sldIdLst>
    <p:sldId xmlns:r="http://schemas.openxmlformats.org/officeDocument/2006/relationships" id="256" r:id="R8dc84ebc043344b4"/>
    <p:sldId xmlns:r="http://schemas.openxmlformats.org/officeDocument/2006/relationships" id="257" r:id="R934979a71f2941ae"/>
    <p:sldId xmlns:r="http://schemas.openxmlformats.org/officeDocument/2006/relationships" id="258" r:id="R5c4ae21f11844d9d"/>
    <p:sldId xmlns:r="http://schemas.openxmlformats.org/officeDocument/2006/relationships" id="259" r:id="R064a024d14ef4793"/>
    <p:sldId xmlns:r="http://schemas.openxmlformats.org/officeDocument/2006/relationships" id="260" r:id="R5c800610b3e3481f"/>
    <p:sldId xmlns:r="http://schemas.openxmlformats.org/officeDocument/2006/relationships" id="261" r:id="R22ffff8aa44b476c"/>
    <p:sldId xmlns:r="http://schemas.openxmlformats.org/officeDocument/2006/relationships" id="262" r:id="R5cd9a55b520546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7212a281d4ebd" /><Relationship Type="http://schemas.openxmlformats.org/officeDocument/2006/relationships/slide" Target="/ppt/slides/slide1.xml" Id="R8dc84ebc043344b4" /><Relationship Type="http://schemas.openxmlformats.org/officeDocument/2006/relationships/slide" Target="/ppt/slides/slide2.xml" Id="R934979a71f2941ae" /><Relationship Type="http://schemas.openxmlformats.org/officeDocument/2006/relationships/slide" Target="/ppt/slides/slide3.xml" Id="R5c4ae21f11844d9d" /><Relationship Type="http://schemas.openxmlformats.org/officeDocument/2006/relationships/slide" Target="/ppt/slides/slide4.xml" Id="R064a024d14ef4793" /><Relationship Type="http://schemas.openxmlformats.org/officeDocument/2006/relationships/slide" Target="/ppt/slides/slide5.xml" Id="R5c800610b3e3481f" /><Relationship Type="http://schemas.openxmlformats.org/officeDocument/2006/relationships/slide" Target="/ppt/slides/slide6.xml" Id="R22ffff8aa44b476c" /><Relationship Type="http://schemas.openxmlformats.org/officeDocument/2006/relationships/slide" Target="/ppt/slides/slide7.xml" Id="R5cd9a55b520546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cfa2c345c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c2012b1694f76" /><Relationship Type="http://schemas.openxmlformats.org/officeDocument/2006/relationships/theme" Target="/ppt/slideMasters/theme/theme1.xml" Id="R667d6dee628342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1c2012b169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572dcac17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ad70517154b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61672bc6d40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866916072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fe64178f746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84e94e2c34b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022588416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TALERA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TALERA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1 279 100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567 226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11 460 421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14 602 081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CRESCERE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LOGIN GROUP AS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SANDGRIND HOLDING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FUGLESTRAND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927 074 982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TALERA HOLDING AS</a:t>
            </a:r>
          </a:p>
        </p:txBody>
      </p:sp>
    </p:spTree>
  </p:cSld>
  <p:clrMapOvr>
    <a:masterClrMapping xmlns:a="http://schemas.openxmlformats.org/drawingml/2006/main"/>
  </p:clrMapOvr>
</p:sld>
</file>