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6438a3a4a948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e19ba662fc4255"/>
  </p:sldMasterIdLst>
  <p:sldIdLst>
    <p:sldId xmlns:r="http://schemas.openxmlformats.org/officeDocument/2006/relationships" id="256" r:id="Rdbbbaa607c474f08"/>
    <p:sldId xmlns:r="http://schemas.openxmlformats.org/officeDocument/2006/relationships" id="257" r:id="R183ebc2ac7344dc5"/>
    <p:sldId xmlns:r="http://schemas.openxmlformats.org/officeDocument/2006/relationships" id="258" r:id="R5d810928d90546b3"/>
    <p:sldId xmlns:r="http://schemas.openxmlformats.org/officeDocument/2006/relationships" id="259" r:id="Re3a95af0479d4750"/>
    <p:sldId xmlns:r="http://schemas.openxmlformats.org/officeDocument/2006/relationships" id="260" r:id="R056232d5606a4969"/>
    <p:sldId xmlns:r="http://schemas.openxmlformats.org/officeDocument/2006/relationships" id="261" r:id="R1db41a575bd3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19ba662fc4255" /><Relationship Type="http://schemas.openxmlformats.org/officeDocument/2006/relationships/slide" Target="/ppt/slides/slide1.xml" Id="Rdbbbaa607c474f08" /><Relationship Type="http://schemas.openxmlformats.org/officeDocument/2006/relationships/slide" Target="/ppt/slides/slide2.xml" Id="R183ebc2ac7344dc5" /><Relationship Type="http://schemas.openxmlformats.org/officeDocument/2006/relationships/slide" Target="/ppt/slides/slide3.xml" Id="R5d810928d90546b3" /><Relationship Type="http://schemas.openxmlformats.org/officeDocument/2006/relationships/slide" Target="/ppt/slides/slide4.xml" Id="Re3a95af0479d4750" /><Relationship Type="http://schemas.openxmlformats.org/officeDocument/2006/relationships/slide" Target="/ppt/slides/slide5.xml" Id="R056232d5606a4969" /><Relationship Type="http://schemas.openxmlformats.org/officeDocument/2006/relationships/slide" Target="/ppt/slides/slide6.xml" Id="R1db41a575bd3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87997bb5543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8e72a3ed34306" /><Relationship Type="http://schemas.openxmlformats.org/officeDocument/2006/relationships/theme" Target="/ppt/slideMasters/theme/theme1.xml" Id="R63c1e3ce4c57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c8e72a3ed343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7f7b6076b4c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6b325b0ff4c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ea7367cd44a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54a1c08874c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cfe87a0c248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dcfc2b45e47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NORDVEST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NORDVEST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43 398 126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15 872 294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15 872 294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503 200 907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522 788 119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post@sparebankstiftelsen-nordvest.no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www.sparebankstiftelsen-nordvest.no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927 041 731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