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854bf6969f4f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ff300370b44e72"/>
  </p:sldMasterIdLst>
  <p:sldIdLst>
    <p:sldId xmlns:r="http://schemas.openxmlformats.org/officeDocument/2006/relationships" id="256" r:id="R50721482b75e4e9b"/>
    <p:sldId xmlns:r="http://schemas.openxmlformats.org/officeDocument/2006/relationships" id="257" r:id="R67b08e3c5b974cf3"/>
    <p:sldId xmlns:r="http://schemas.openxmlformats.org/officeDocument/2006/relationships" id="258" r:id="R7fda66d972bd4c85"/>
    <p:sldId xmlns:r="http://schemas.openxmlformats.org/officeDocument/2006/relationships" id="259" r:id="R14734e7447054607"/>
    <p:sldId xmlns:r="http://schemas.openxmlformats.org/officeDocument/2006/relationships" id="260" r:id="Ra71cd7c9cfa94e2a"/>
    <p:sldId xmlns:r="http://schemas.openxmlformats.org/officeDocument/2006/relationships" id="261" r:id="R2ff0526aa40246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ff300370b44e72" /><Relationship Type="http://schemas.openxmlformats.org/officeDocument/2006/relationships/slide" Target="/ppt/slides/slide1.xml" Id="R50721482b75e4e9b" /><Relationship Type="http://schemas.openxmlformats.org/officeDocument/2006/relationships/slide" Target="/ppt/slides/slide2.xml" Id="R67b08e3c5b974cf3" /><Relationship Type="http://schemas.openxmlformats.org/officeDocument/2006/relationships/slide" Target="/ppt/slides/slide3.xml" Id="R7fda66d972bd4c85" /><Relationship Type="http://schemas.openxmlformats.org/officeDocument/2006/relationships/slide" Target="/ppt/slides/slide4.xml" Id="R14734e7447054607" /><Relationship Type="http://schemas.openxmlformats.org/officeDocument/2006/relationships/slide" Target="/ppt/slides/slide5.xml" Id="Ra71cd7c9cfa94e2a" /><Relationship Type="http://schemas.openxmlformats.org/officeDocument/2006/relationships/slide" Target="/ppt/slides/slide6.xml" Id="R2ff0526aa40246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20413429e844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798a1ea4044e7" /><Relationship Type="http://schemas.openxmlformats.org/officeDocument/2006/relationships/theme" Target="/ppt/slideMasters/theme/theme1.xml" Id="Re314587132f34f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d798a1ea4044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1ef063e1c45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761f143f748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a12f3e12640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36f81ae8245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a9d211cb64b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965959a334d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NORDVEST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NORDVEST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NORDVEST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NORDVEST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NORDVEST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NORDVEST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Fosnagata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post@sparebankstiftelsen-nordvest.no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www.sparebankstiftelsen-nordvest.no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927 041 731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NORDVEST</a:t>
            </a:r>
          </a:p>
        </p:txBody>
      </p:sp>
    </p:spTree>
  </p:cSld>
  <p:clrMapOvr>
    <a:masterClrMapping xmlns:a="http://schemas.openxmlformats.org/drawingml/2006/main"/>
  </p:clrMapOvr>
</p:sld>
</file>