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1b1418763c45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b61c5b55124e52"/>
  </p:sldMasterIdLst>
  <p:sldIdLst>
    <p:sldId xmlns:r="http://schemas.openxmlformats.org/officeDocument/2006/relationships" id="256" r:id="R860d256e390f4b51"/>
    <p:sldId xmlns:r="http://schemas.openxmlformats.org/officeDocument/2006/relationships" id="257" r:id="Rb4898276627f4de3"/>
    <p:sldId xmlns:r="http://schemas.openxmlformats.org/officeDocument/2006/relationships" id="258" r:id="R297f39b7dc4644eb"/>
    <p:sldId xmlns:r="http://schemas.openxmlformats.org/officeDocument/2006/relationships" id="259" r:id="R29f56337e4de4c9a"/>
    <p:sldId xmlns:r="http://schemas.openxmlformats.org/officeDocument/2006/relationships" id="260" r:id="R9f6c8825d81a43cf"/>
    <p:sldId xmlns:r="http://schemas.openxmlformats.org/officeDocument/2006/relationships" id="261" r:id="R1077391c60d2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b61c5b55124e52" /><Relationship Type="http://schemas.openxmlformats.org/officeDocument/2006/relationships/slide" Target="/ppt/slides/slide1.xml" Id="R860d256e390f4b51" /><Relationship Type="http://schemas.openxmlformats.org/officeDocument/2006/relationships/slide" Target="/ppt/slides/slide2.xml" Id="Rb4898276627f4de3" /><Relationship Type="http://schemas.openxmlformats.org/officeDocument/2006/relationships/slide" Target="/ppt/slides/slide3.xml" Id="R297f39b7dc4644eb" /><Relationship Type="http://schemas.openxmlformats.org/officeDocument/2006/relationships/slide" Target="/ppt/slides/slide4.xml" Id="R29f56337e4de4c9a" /><Relationship Type="http://schemas.openxmlformats.org/officeDocument/2006/relationships/slide" Target="/ppt/slides/slide5.xml" Id="R9f6c8825d81a43cf" /><Relationship Type="http://schemas.openxmlformats.org/officeDocument/2006/relationships/slide" Target="/ppt/slides/slide6.xml" Id="R1077391c60d2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41920a7b284a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eb26a856c41a5" /><Relationship Type="http://schemas.openxmlformats.org/officeDocument/2006/relationships/theme" Target="/ppt/slideMasters/theme/theme1.xml" Id="Rb463aa6a734046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1eb26a856c41a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e7f349e847470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6e205abd0348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b51b08f3b7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9d004c7a045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cbdcc22edd4b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0ae5ac7bf43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SURNADAL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SPAREBANK ble etablert [år] og holder til i Surnadal.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11 576 444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5 453 142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6 845 696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179 979 120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181 319 540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Røssmovegen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6650 Surnadal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927 041 596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SURNADAL SPAREBANK</a:t>
            </a:r>
          </a:p>
        </p:txBody>
      </p:sp>
    </p:spTree>
  </p:cSld>
  <p:clrMapOvr>
    <a:masterClrMapping xmlns:a="http://schemas.openxmlformats.org/drawingml/2006/main"/>
  </p:clrMapOvr>
</p:sld>
</file>