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452a181e5b4e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ea357485dd4f54"/>
  </p:sldMasterIdLst>
  <p:sldIdLst>
    <p:sldId xmlns:r="http://schemas.openxmlformats.org/officeDocument/2006/relationships" id="256" r:id="Rb3c60b21f2684a72"/>
    <p:sldId xmlns:r="http://schemas.openxmlformats.org/officeDocument/2006/relationships" id="257" r:id="Rc3c7991224c24f13"/>
    <p:sldId xmlns:r="http://schemas.openxmlformats.org/officeDocument/2006/relationships" id="258" r:id="Rf15f615d38f44dc6"/>
    <p:sldId xmlns:r="http://schemas.openxmlformats.org/officeDocument/2006/relationships" id="259" r:id="Ra25cf8aebd314bdb"/>
    <p:sldId xmlns:r="http://schemas.openxmlformats.org/officeDocument/2006/relationships" id="260" r:id="R6aa72e21de114676"/>
    <p:sldId xmlns:r="http://schemas.openxmlformats.org/officeDocument/2006/relationships" id="261" r:id="Rcb11bc1469054399"/>
    <p:sldId xmlns:r="http://schemas.openxmlformats.org/officeDocument/2006/relationships" id="262" r:id="R419ab6efb4c244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a357485dd4f54" /><Relationship Type="http://schemas.openxmlformats.org/officeDocument/2006/relationships/slide" Target="/ppt/slides/slide1.xml" Id="Rb3c60b21f2684a72" /><Relationship Type="http://schemas.openxmlformats.org/officeDocument/2006/relationships/slide" Target="/ppt/slides/slide2.xml" Id="Rc3c7991224c24f13" /><Relationship Type="http://schemas.openxmlformats.org/officeDocument/2006/relationships/slide" Target="/ppt/slides/slide3.xml" Id="Rf15f615d38f44dc6" /><Relationship Type="http://schemas.openxmlformats.org/officeDocument/2006/relationships/slide" Target="/ppt/slides/slide4.xml" Id="Ra25cf8aebd314bdb" /><Relationship Type="http://schemas.openxmlformats.org/officeDocument/2006/relationships/slide" Target="/ppt/slides/slide5.xml" Id="R6aa72e21de114676" /><Relationship Type="http://schemas.openxmlformats.org/officeDocument/2006/relationships/slide" Target="/ppt/slides/slide6.xml" Id="Rcb11bc1469054399" /><Relationship Type="http://schemas.openxmlformats.org/officeDocument/2006/relationships/slide" Target="/ppt/slides/slide7.xml" Id="R419ab6efb4c244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549d10ee947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f8256925a49d0" /><Relationship Type="http://schemas.openxmlformats.org/officeDocument/2006/relationships/theme" Target="/ppt/slideMasters/theme/theme1.xml" Id="R17fc7a041b7f4a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3f8256925a49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c545ab0d4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e0d3e126c47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2486d167f44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af4888e8246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2309f13c844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9ae082ad146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b9919f50641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AMANDA IARK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AMANDA IARK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AMANDA IVARSØY KOVACS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Haukedalsbotn 18H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5113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926 979 094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