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c95d2c4c6942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29c3f58b594623"/>
  </p:sldMasterIdLst>
  <p:sldIdLst>
    <p:sldId xmlns:r="http://schemas.openxmlformats.org/officeDocument/2006/relationships" id="256" r:id="R186dc3a3672e4f4d"/>
    <p:sldId xmlns:r="http://schemas.openxmlformats.org/officeDocument/2006/relationships" id="257" r:id="R35087c3e5d8741c3"/>
    <p:sldId xmlns:r="http://schemas.openxmlformats.org/officeDocument/2006/relationships" id="258" r:id="Recd2d5d7a62c43e7"/>
    <p:sldId xmlns:r="http://schemas.openxmlformats.org/officeDocument/2006/relationships" id="259" r:id="R229f8133c41b44c1"/>
    <p:sldId xmlns:r="http://schemas.openxmlformats.org/officeDocument/2006/relationships" id="260" r:id="R098117cf1c44404a"/>
    <p:sldId xmlns:r="http://schemas.openxmlformats.org/officeDocument/2006/relationships" id="261" r:id="R9105a3a4e9464e88"/>
    <p:sldId xmlns:r="http://schemas.openxmlformats.org/officeDocument/2006/relationships" id="262" r:id="R969cec5f54a345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29c3f58b594623" /><Relationship Type="http://schemas.openxmlformats.org/officeDocument/2006/relationships/slide" Target="/ppt/slides/slide1.xml" Id="R186dc3a3672e4f4d" /><Relationship Type="http://schemas.openxmlformats.org/officeDocument/2006/relationships/slide" Target="/ppt/slides/slide2.xml" Id="R35087c3e5d8741c3" /><Relationship Type="http://schemas.openxmlformats.org/officeDocument/2006/relationships/slide" Target="/ppt/slides/slide3.xml" Id="Recd2d5d7a62c43e7" /><Relationship Type="http://schemas.openxmlformats.org/officeDocument/2006/relationships/slide" Target="/ppt/slides/slide4.xml" Id="R229f8133c41b44c1" /><Relationship Type="http://schemas.openxmlformats.org/officeDocument/2006/relationships/slide" Target="/ppt/slides/slide5.xml" Id="R098117cf1c44404a" /><Relationship Type="http://schemas.openxmlformats.org/officeDocument/2006/relationships/slide" Target="/ppt/slides/slide6.xml" Id="R9105a3a4e9464e88" /><Relationship Type="http://schemas.openxmlformats.org/officeDocument/2006/relationships/slide" Target="/ppt/slides/slide7.xml" Id="R969cec5f54a345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34c4270cd642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d97cee1614d56" /><Relationship Type="http://schemas.openxmlformats.org/officeDocument/2006/relationships/theme" Target="/ppt/slideMasters/theme/theme1.xml" Id="Rb6076bd4c5fa4b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0d97cee1614d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b5cf35a1445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2d362949b47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7237851004e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c3a53b72340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4cb23138c47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b40738b3c43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7a7b6df614c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TB JANSEN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JANSEN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TB JANSEN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JANSEN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JANSEN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JANSEN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2 231 508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7 891 818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JANSEN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BRATTEBØ JANSEN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JANSEN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Torneroseveien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4315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926 977 539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JANSEN INVEST AS</a:t>
            </a:r>
          </a:p>
        </p:txBody>
      </p:sp>
    </p:spTree>
  </p:cSld>
  <p:clrMapOvr>
    <a:masterClrMapping xmlns:a="http://schemas.openxmlformats.org/drawingml/2006/main"/>
  </p:clrMapOvr>
</p:sld>
</file>